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063" r:id="rId1"/>
    <p:sldMasterId id="2147484489" r:id="rId2"/>
    <p:sldMasterId id="2147484276" r:id="rId3"/>
    <p:sldMasterId id="2147484437" r:id="rId4"/>
    <p:sldMasterId id="2147484444" r:id="rId5"/>
    <p:sldMasterId id="2147484470" r:id="rId6"/>
  </p:sldMasterIdLst>
  <p:notesMasterIdLst>
    <p:notesMasterId r:id="rId23"/>
  </p:notesMasterIdLst>
  <p:handoutMasterIdLst>
    <p:handoutMasterId r:id="rId24"/>
  </p:handoutMasterIdLst>
  <p:sldIdLst>
    <p:sldId id="273" r:id="rId7"/>
    <p:sldId id="266" r:id="rId8"/>
    <p:sldId id="276" r:id="rId9"/>
    <p:sldId id="743" r:id="rId10"/>
    <p:sldId id="745" r:id="rId11"/>
    <p:sldId id="705" r:id="rId12"/>
    <p:sldId id="746" r:id="rId13"/>
    <p:sldId id="724" r:id="rId14"/>
    <p:sldId id="747" r:id="rId15"/>
    <p:sldId id="728" r:id="rId16"/>
    <p:sldId id="748" r:id="rId17"/>
    <p:sldId id="715" r:id="rId18"/>
    <p:sldId id="749" r:id="rId19"/>
    <p:sldId id="718" r:id="rId20"/>
    <p:sldId id="750" r:id="rId21"/>
    <p:sldId id="744" r:id="rId22"/>
  </p:sldIdLst>
  <p:sldSz cx="24384000" cy="13716000"/>
  <p:notesSz cx="7104063" cy="10234613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Memphis LT Std Medium" panose="02060603020205020403" pitchFamily="18" charset="0"/>
      <p:regular r:id="rId29"/>
      <p:bold r:id="rId30"/>
    </p:embeddedFont>
    <p:embeddedFont>
      <p:font typeface="Source Sans Pro" panose="020B050303040302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170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339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509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6678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5848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017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187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3356" algn="l" defTabSz="2438339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7" userDrawn="1">
          <p15:clr>
            <a:srgbClr val="547EBF"/>
          </p15:clr>
        </p15:guide>
        <p15:guide id="2" pos="876" userDrawn="1">
          <p15:clr>
            <a:srgbClr val="A4A3A4"/>
          </p15:clr>
        </p15:guide>
        <p15:guide id="3" pos="10628" userDrawn="1">
          <p15:clr>
            <a:srgbClr val="A4A3A4"/>
          </p15:clr>
        </p15:guide>
        <p15:guide id="7" pos="6818" userDrawn="1">
          <p15:clr>
            <a:srgbClr val="A4A3A4"/>
          </p15:clr>
        </p15:guide>
        <p15:guide id="8" orient="horz" pos="510" userDrawn="1">
          <p15:clr>
            <a:srgbClr val="A4A3A4"/>
          </p15:clr>
        </p15:guide>
        <p15:guide id="9" orient="horz" pos="2007" userDrawn="1">
          <p15:clr>
            <a:srgbClr val="A4A3A4"/>
          </p15:clr>
        </p15:guide>
        <p15:guide id="10" orient="horz" pos="20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chim Stephan" initials="AS" lastIdx="1" clrIdx="0">
    <p:extLst>
      <p:ext uri="{19B8F6BF-5375-455C-9EA6-DF929625EA0E}">
        <p15:presenceInfo xmlns:p15="http://schemas.microsoft.com/office/powerpoint/2012/main" userId="Achim Stephan" providerId="None"/>
      </p:ext>
    </p:extLst>
  </p:cmAuthor>
  <p:cmAuthor id="2" name="Zina Rose" initials="ZR" lastIdx="1" clrIdx="1">
    <p:extLst>
      <p:ext uri="{19B8F6BF-5375-455C-9EA6-DF929625EA0E}">
        <p15:presenceInfo xmlns:p15="http://schemas.microsoft.com/office/powerpoint/2012/main" userId="Zina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AB49C"/>
    <a:srgbClr val="743C34"/>
    <a:srgbClr val="85AC1C"/>
    <a:srgbClr val="D9D9D9"/>
    <a:srgbClr val="63BB02"/>
    <a:srgbClr val="7B7B7B"/>
    <a:srgbClr val="797B7C"/>
    <a:srgbClr val="A6A6A6"/>
    <a:srgbClr val="4242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544C27-A7CE-41D6-86CB-DC6B0AC906B4}" v="9" dt="2021-05-11T12:12:44.6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49" autoAdjust="0"/>
    <p:restoredTop sz="91801" autoAdjust="0"/>
  </p:normalViewPr>
  <p:slideViewPr>
    <p:cSldViewPr snapToObjects="1">
      <p:cViewPr varScale="1">
        <p:scale>
          <a:sx n="53" d="100"/>
          <a:sy n="53" d="100"/>
        </p:scale>
        <p:origin x="1092" y="96"/>
      </p:cViewPr>
      <p:guideLst>
        <p:guide orient="horz" pos="7767"/>
        <p:guide pos="876"/>
        <p:guide pos="10628"/>
        <p:guide pos="6818"/>
        <p:guide orient="horz" pos="510"/>
        <p:guide orient="horz" pos="2007"/>
        <p:guide orient="horz" pos="2097"/>
      </p:guideLst>
    </p:cSldViewPr>
  </p:slideViewPr>
  <p:outlineViewPr>
    <p:cViewPr>
      <p:scale>
        <a:sx n="33" d="100"/>
        <a:sy n="33" d="100"/>
      </p:scale>
      <p:origin x="0" y="-1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1530"/>
    </p:cViewPr>
  </p:sorterViewPr>
  <p:notesViewPr>
    <p:cSldViewPr snapToObjects="1" showGuides="1">
      <p:cViewPr varScale="1">
        <p:scale>
          <a:sx n="49" d="100"/>
          <a:sy n="49" d="100"/>
        </p:scale>
        <p:origin x="2910" y="48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21" Type="http://schemas.openxmlformats.org/officeDocument/2006/relationships/slide" Target="slides/slide15.xml"/><Relationship Id="rId34" Type="http://schemas.openxmlformats.org/officeDocument/2006/relationships/font" Target="fonts/font10.fntdata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5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him Stephan" userId="2e07c2d2-9ffd-41a4-a0d8-87bfed5c54e0" providerId="ADAL" clId="{9F544C27-A7CE-41D6-86CB-DC6B0AC906B4}"/>
    <pc:docChg chg="custSel addSld delSld modSld addMainMaster modMainMaster">
      <pc:chgData name="Achim Stephan" userId="2e07c2d2-9ffd-41a4-a0d8-87bfed5c54e0" providerId="ADAL" clId="{9F544C27-A7CE-41D6-86CB-DC6B0AC906B4}" dt="2021-05-11T12:12:46.503" v="118" actId="47"/>
      <pc:docMkLst>
        <pc:docMk/>
      </pc:docMkLst>
      <pc:sldChg chg="modSp add mod modClrScheme chgLayout">
        <pc:chgData name="Achim Stephan" userId="2e07c2d2-9ffd-41a4-a0d8-87bfed5c54e0" providerId="ADAL" clId="{9F544C27-A7CE-41D6-86CB-DC6B0AC906B4}" dt="2021-05-11T12:09:41.559" v="22" actId="255"/>
        <pc:sldMkLst>
          <pc:docMk/>
          <pc:sldMk cId="1600934801" sldId="266"/>
        </pc:sldMkLst>
        <pc:spChg chg="mod">
          <ac:chgData name="Achim Stephan" userId="2e07c2d2-9ffd-41a4-a0d8-87bfed5c54e0" providerId="ADAL" clId="{9F544C27-A7CE-41D6-86CB-DC6B0AC906B4}" dt="2021-05-11T12:09:41.559" v="22" actId="255"/>
          <ac:spMkLst>
            <pc:docMk/>
            <pc:sldMk cId="1600934801" sldId="266"/>
            <ac:spMk id="6" creationId="{B44DCBB5-9B2D-469C-979A-BEB26B1E37D9}"/>
          </ac:spMkLst>
        </pc:spChg>
        <pc:spChg chg="mod">
          <ac:chgData name="Achim Stephan" userId="2e07c2d2-9ffd-41a4-a0d8-87bfed5c54e0" providerId="ADAL" clId="{9F544C27-A7CE-41D6-86CB-DC6B0AC906B4}" dt="2021-05-11T12:09:41.559" v="22" actId="255"/>
          <ac:spMkLst>
            <pc:docMk/>
            <pc:sldMk cId="1600934801" sldId="266"/>
            <ac:spMk id="7" creationId="{21BB04F6-15C2-4284-B3F3-5EE2E63F7E21}"/>
          </ac:spMkLst>
        </pc:spChg>
        <pc:spChg chg="mod">
          <ac:chgData name="Achim Stephan" userId="2e07c2d2-9ffd-41a4-a0d8-87bfed5c54e0" providerId="ADAL" clId="{9F544C27-A7CE-41D6-86CB-DC6B0AC906B4}" dt="2021-05-11T12:09:41.559" v="22" actId="255"/>
          <ac:spMkLst>
            <pc:docMk/>
            <pc:sldMk cId="1600934801" sldId="266"/>
            <ac:spMk id="10" creationId="{D823DD5C-C7F6-4C6E-82DE-750E593A60E6}"/>
          </ac:spMkLst>
        </pc:spChg>
      </pc:sldChg>
      <pc:sldChg chg="modSp add mod modClrScheme chgLayout">
        <pc:chgData name="Achim Stephan" userId="2e07c2d2-9ffd-41a4-a0d8-87bfed5c54e0" providerId="ADAL" clId="{9F544C27-A7CE-41D6-86CB-DC6B0AC906B4}" dt="2021-05-11T12:09:26.228" v="21" actId="20577"/>
        <pc:sldMkLst>
          <pc:docMk/>
          <pc:sldMk cId="1221624814" sldId="273"/>
        </pc:sldMkLst>
        <pc:spChg chg="mod">
          <ac:chgData name="Achim Stephan" userId="2e07c2d2-9ffd-41a4-a0d8-87bfed5c54e0" providerId="ADAL" clId="{9F544C27-A7CE-41D6-86CB-DC6B0AC906B4}" dt="2021-05-11T12:09:26.228" v="21" actId="20577"/>
          <ac:spMkLst>
            <pc:docMk/>
            <pc:sldMk cId="1221624814" sldId="273"/>
            <ac:spMk id="6" creationId="{B44DCBB5-9B2D-469C-979A-BEB26B1E37D9}"/>
          </ac:spMkLst>
        </pc:spChg>
      </pc:sldChg>
      <pc:sldChg chg="modSp add mod modClrScheme chgLayout">
        <pc:chgData name="Achim Stephan" userId="2e07c2d2-9ffd-41a4-a0d8-87bfed5c54e0" providerId="ADAL" clId="{9F544C27-A7CE-41D6-86CB-DC6B0AC906B4}" dt="2021-05-11T12:10:06.457" v="41" actId="20577"/>
        <pc:sldMkLst>
          <pc:docMk/>
          <pc:sldMk cId="644719487" sldId="276"/>
        </pc:sldMkLst>
        <pc:spChg chg="mod">
          <ac:chgData name="Achim Stephan" userId="2e07c2d2-9ffd-41a4-a0d8-87bfed5c54e0" providerId="ADAL" clId="{9F544C27-A7CE-41D6-86CB-DC6B0AC906B4}" dt="2021-05-11T12:10:06.457" v="41" actId="20577"/>
          <ac:spMkLst>
            <pc:docMk/>
            <pc:sldMk cId="644719487" sldId="276"/>
            <ac:spMk id="6" creationId="{B44DCBB5-9B2D-469C-979A-BEB26B1E37D9}"/>
          </ac:spMkLst>
        </pc:spChg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64326370" sldId="656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762979903" sldId="662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108786716" sldId="669"/>
        </pc:sldMkLst>
      </pc:sldChg>
      <pc:sldChg chg="add del mod modClrScheme chgLayout">
        <pc:chgData name="Achim Stephan" userId="2e07c2d2-9ffd-41a4-a0d8-87bfed5c54e0" providerId="ADAL" clId="{9F544C27-A7CE-41D6-86CB-DC6B0AC906B4}" dt="2021-05-11T12:12:46.503" v="118" actId="47"/>
        <pc:sldMkLst>
          <pc:docMk/>
          <pc:sldMk cId="2884106259" sldId="692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318496170" sldId="692"/>
        </pc:sldMkLst>
      </pc:sldChg>
      <pc:sldChg chg="add">
        <pc:chgData name="Achim Stephan" userId="2e07c2d2-9ffd-41a4-a0d8-87bfed5c54e0" providerId="ADAL" clId="{9F544C27-A7CE-41D6-86CB-DC6B0AC906B4}" dt="2021-05-11T12:07:06.084" v="1"/>
        <pc:sldMkLst>
          <pc:docMk/>
          <pc:sldMk cId="1633091017" sldId="705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062418538" sldId="705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891806773" sldId="706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838246788" sldId="708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888350431" sldId="709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39171939" sldId="711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4241917506" sldId="714"/>
        </pc:sldMkLst>
      </pc:sldChg>
      <pc:sldChg chg="add del">
        <pc:chgData name="Achim Stephan" userId="2e07c2d2-9ffd-41a4-a0d8-87bfed5c54e0" providerId="ADAL" clId="{9F544C27-A7CE-41D6-86CB-DC6B0AC906B4}" dt="2021-05-11T12:12:44.686" v="117"/>
        <pc:sldMkLst>
          <pc:docMk/>
          <pc:sldMk cId="2220126751" sldId="715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813189382" sldId="716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066828772" sldId="717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604545542" sldId="718"/>
        </pc:sldMkLst>
      </pc:sldChg>
      <pc:sldChg chg="add mod modClrScheme chgLayout">
        <pc:chgData name="Achim Stephan" userId="2e07c2d2-9ffd-41a4-a0d8-87bfed5c54e0" providerId="ADAL" clId="{9F544C27-A7CE-41D6-86CB-DC6B0AC906B4}" dt="2021-05-11T12:07:54.739" v="3" actId="700"/>
        <pc:sldMkLst>
          <pc:docMk/>
          <pc:sldMk cId="2665618591" sldId="718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452914058" sldId="719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4267130595" sldId="720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042158267" sldId="722"/>
        </pc:sldMkLst>
      </pc:sldChg>
      <pc:sldChg chg="add">
        <pc:chgData name="Achim Stephan" userId="2e07c2d2-9ffd-41a4-a0d8-87bfed5c54e0" providerId="ADAL" clId="{9F544C27-A7CE-41D6-86CB-DC6B0AC906B4}" dt="2021-05-11T12:07:06.084" v="1"/>
        <pc:sldMkLst>
          <pc:docMk/>
          <pc:sldMk cId="1010203453" sldId="724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213655695" sldId="724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76130582" sldId="725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161408819" sldId="726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356823916" sldId="727"/>
        </pc:sldMkLst>
      </pc:sldChg>
      <pc:sldChg chg="add">
        <pc:chgData name="Achim Stephan" userId="2e07c2d2-9ffd-41a4-a0d8-87bfed5c54e0" providerId="ADAL" clId="{9F544C27-A7CE-41D6-86CB-DC6B0AC906B4}" dt="2021-05-11T12:07:06.084" v="1"/>
        <pc:sldMkLst>
          <pc:docMk/>
          <pc:sldMk cId="2173201877" sldId="728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4094784583" sldId="728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372467575" sldId="729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627334322" sldId="731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969232023" sldId="732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716050714" sldId="734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424718654" sldId="736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358588780" sldId="738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184393257" sldId="739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818315289" sldId="740"/>
        </pc:sldMkLst>
      </pc:sldChg>
      <pc:sldChg chg="add">
        <pc:chgData name="Achim Stephan" userId="2e07c2d2-9ffd-41a4-a0d8-87bfed5c54e0" providerId="ADAL" clId="{9F544C27-A7CE-41D6-86CB-DC6B0AC906B4}" dt="2021-05-11T12:07:06.084" v="1"/>
        <pc:sldMkLst>
          <pc:docMk/>
          <pc:sldMk cId="336494701" sldId="743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701162966" sldId="743"/>
        </pc:sldMkLst>
      </pc:sldChg>
      <pc:sldChg chg="add mod modClrScheme chgLayout">
        <pc:chgData name="Achim Stephan" userId="2e07c2d2-9ffd-41a4-a0d8-87bfed5c54e0" providerId="ADAL" clId="{9F544C27-A7CE-41D6-86CB-DC6B0AC906B4}" dt="2021-05-11T12:08:02.301" v="4" actId="700"/>
        <pc:sldMkLst>
          <pc:docMk/>
          <pc:sldMk cId="2538757783" sldId="744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4078999080" sldId="744"/>
        </pc:sldMkLst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59604231" sldId="745"/>
        </pc:sldMkLst>
      </pc:sldChg>
      <pc:sldChg chg="modSp add mod modClrScheme chgLayout">
        <pc:chgData name="Achim Stephan" userId="2e07c2d2-9ffd-41a4-a0d8-87bfed5c54e0" providerId="ADAL" clId="{9F544C27-A7CE-41D6-86CB-DC6B0AC906B4}" dt="2021-05-11T12:12:07.254" v="116" actId="20577"/>
        <pc:sldMkLst>
          <pc:docMk/>
          <pc:sldMk cId="498167061" sldId="745"/>
        </pc:sldMkLst>
        <pc:spChg chg="mod">
          <ac:chgData name="Achim Stephan" userId="2e07c2d2-9ffd-41a4-a0d8-87bfed5c54e0" providerId="ADAL" clId="{9F544C27-A7CE-41D6-86CB-DC6B0AC906B4}" dt="2021-05-11T12:12:07.254" v="116" actId="20577"/>
          <ac:spMkLst>
            <pc:docMk/>
            <pc:sldMk cId="498167061" sldId="745"/>
            <ac:spMk id="6" creationId="{B44DCBB5-9B2D-469C-979A-BEB26B1E37D9}"/>
          </ac:spMkLst>
        </pc:spChg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986628388" sldId="746"/>
        </pc:sldMkLst>
      </pc:sldChg>
      <pc:sldChg chg="modSp add mod modClrScheme chgLayout">
        <pc:chgData name="Achim Stephan" userId="2e07c2d2-9ffd-41a4-a0d8-87bfed5c54e0" providerId="ADAL" clId="{9F544C27-A7CE-41D6-86CB-DC6B0AC906B4}" dt="2021-05-11T12:10:45.323" v="81" actId="14100"/>
        <pc:sldMkLst>
          <pc:docMk/>
          <pc:sldMk cId="2240483550" sldId="746"/>
        </pc:sldMkLst>
        <pc:spChg chg="mod">
          <ac:chgData name="Achim Stephan" userId="2e07c2d2-9ffd-41a4-a0d8-87bfed5c54e0" providerId="ADAL" clId="{9F544C27-A7CE-41D6-86CB-DC6B0AC906B4}" dt="2021-05-11T12:10:45.323" v="81" actId="14100"/>
          <ac:spMkLst>
            <pc:docMk/>
            <pc:sldMk cId="2240483550" sldId="746"/>
            <ac:spMk id="6" creationId="{B44DCBB5-9B2D-469C-979A-BEB26B1E37D9}"/>
          </ac:spMkLst>
        </pc:spChg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1107974683" sldId="747"/>
        </pc:sldMkLst>
      </pc:sldChg>
      <pc:sldChg chg="modSp add mod modClrScheme chgLayout">
        <pc:chgData name="Achim Stephan" userId="2e07c2d2-9ffd-41a4-a0d8-87bfed5c54e0" providerId="ADAL" clId="{9F544C27-A7CE-41D6-86CB-DC6B0AC906B4}" dt="2021-05-11T12:10:59.290" v="84" actId="20577"/>
        <pc:sldMkLst>
          <pc:docMk/>
          <pc:sldMk cId="3629565101" sldId="747"/>
        </pc:sldMkLst>
        <pc:spChg chg="mod">
          <ac:chgData name="Achim Stephan" userId="2e07c2d2-9ffd-41a4-a0d8-87bfed5c54e0" providerId="ADAL" clId="{9F544C27-A7CE-41D6-86CB-DC6B0AC906B4}" dt="2021-05-11T12:10:59.290" v="84" actId="20577"/>
          <ac:spMkLst>
            <pc:docMk/>
            <pc:sldMk cId="3629565101" sldId="747"/>
            <ac:spMk id="6" creationId="{B44DCBB5-9B2D-469C-979A-BEB26B1E37D9}"/>
          </ac:spMkLst>
        </pc:spChg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2255562813" sldId="748"/>
        </pc:sldMkLst>
      </pc:sldChg>
      <pc:sldChg chg="modSp add mod modClrScheme chgLayout">
        <pc:chgData name="Achim Stephan" userId="2e07c2d2-9ffd-41a4-a0d8-87bfed5c54e0" providerId="ADAL" clId="{9F544C27-A7CE-41D6-86CB-DC6B0AC906B4}" dt="2021-05-11T12:11:14.705" v="94" actId="20577"/>
        <pc:sldMkLst>
          <pc:docMk/>
          <pc:sldMk cId="3450178042" sldId="748"/>
        </pc:sldMkLst>
        <pc:spChg chg="mod">
          <ac:chgData name="Achim Stephan" userId="2e07c2d2-9ffd-41a4-a0d8-87bfed5c54e0" providerId="ADAL" clId="{9F544C27-A7CE-41D6-86CB-DC6B0AC906B4}" dt="2021-05-11T12:11:14.705" v="94" actId="20577"/>
          <ac:spMkLst>
            <pc:docMk/>
            <pc:sldMk cId="3450178042" sldId="748"/>
            <ac:spMk id="6" creationId="{B44DCBB5-9B2D-469C-979A-BEB26B1E37D9}"/>
          </ac:spMkLst>
        </pc:spChg>
      </pc:sldChg>
      <pc:sldChg chg="modSp add mod modClrScheme chgLayout">
        <pc:chgData name="Achim Stephan" userId="2e07c2d2-9ffd-41a4-a0d8-87bfed5c54e0" providerId="ADAL" clId="{9F544C27-A7CE-41D6-86CB-DC6B0AC906B4}" dt="2021-05-11T12:11:38.488" v="99" actId="20577"/>
        <pc:sldMkLst>
          <pc:docMk/>
          <pc:sldMk cId="1409093913" sldId="749"/>
        </pc:sldMkLst>
        <pc:spChg chg="mod">
          <ac:chgData name="Achim Stephan" userId="2e07c2d2-9ffd-41a4-a0d8-87bfed5c54e0" providerId="ADAL" clId="{9F544C27-A7CE-41D6-86CB-DC6B0AC906B4}" dt="2021-05-11T12:11:38.488" v="99" actId="20577"/>
          <ac:spMkLst>
            <pc:docMk/>
            <pc:sldMk cId="1409093913" sldId="749"/>
            <ac:spMk id="6" creationId="{B44DCBB5-9B2D-469C-979A-BEB26B1E37D9}"/>
          </ac:spMkLst>
        </pc:spChg>
      </pc:sldChg>
      <pc:sldChg chg="del">
        <pc:chgData name="Achim Stephan" userId="2e07c2d2-9ffd-41a4-a0d8-87bfed5c54e0" providerId="ADAL" clId="{9F544C27-A7CE-41D6-86CB-DC6B0AC906B4}" dt="2021-05-11T12:07:05.347" v="0" actId="47"/>
        <pc:sldMkLst>
          <pc:docMk/>
          <pc:sldMk cId="3064985747" sldId="749"/>
        </pc:sldMkLst>
      </pc:sldChg>
      <pc:sldChg chg="modSp add mod modClrScheme chgLayout">
        <pc:chgData name="Achim Stephan" userId="2e07c2d2-9ffd-41a4-a0d8-87bfed5c54e0" providerId="ADAL" clId="{9F544C27-A7CE-41D6-86CB-DC6B0AC906B4}" dt="2021-05-11T12:11:52.795" v="113" actId="14100"/>
        <pc:sldMkLst>
          <pc:docMk/>
          <pc:sldMk cId="2048810047" sldId="750"/>
        </pc:sldMkLst>
        <pc:spChg chg="mod">
          <ac:chgData name="Achim Stephan" userId="2e07c2d2-9ffd-41a4-a0d8-87bfed5c54e0" providerId="ADAL" clId="{9F544C27-A7CE-41D6-86CB-DC6B0AC906B4}" dt="2021-05-11T12:11:52.795" v="113" actId="14100"/>
          <ac:spMkLst>
            <pc:docMk/>
            <pc:sldMk cId="2048810047" sldId="750"/>
            <ac:spMk id="6" creationId="{B44DCBB5-9B2D-469C-979A-BEB26B1E37D9}"/>
          </ac:spMkLst>
        </pc:spChg>
      </pc:sldChg>
      <pc:sldMasterChg chg="delSldLayout">
        <pc:chgData name="Achim Stephan" userId="2e07c2d2-9ffd-41a4-a0d8-87bfed5c54e0" providerId="ADAL" clId="{9F544C27-A7CE-41D6-86CB-DC6B0AC906B4}" dt="2021-05-11T12:07:05.347" v="0" actId="47"/>
        <pc:sldMasterMkLst>
          <pc:docMk/>
          <pc:sldMasterMk cId="3334401965" sldId="2147484063"/>
        </pc:sldMasterMkLst>
        <pc:sldLayoutChg chg="del">
          <pc:chgData name="Achim Stephan" userId="2e07c2d2-9ffd-41a4-a0d8-87bfed5c54e0" providerId="ADAL" clId="{9F544C27-A7CE-41D6-86CB-DC6B0AC906B4}" dt="2021-05-11T12:07:05.347" v="0" actId="47"/>
          <pc:sldLayoutMkLst>
            <pc:docMk/>
            <pc:sldMasterMk cId="3334401965" sldId="2147484063"/>
            <pc:sldLayoutMk cId="3044667377" sldId="2147484436"/>
          </pc:sldLayoutMkLst>
        </pc:sldLayoutChg>
      </pc:sldMasterChg>
      <pc:sldMasterChg chg="delSp modSp add mod addSldLayout modSldLayout">
        <pc:chgData name="Achim Stephan" userId="2e07c2d2-9ffd-41a4-a0d8-87bfed5c54e0" providerId="ADAL" clId="{9F544C27-A7CE-41D6-86CB-DC6B0AC906B4}" dt="2021-05-11T12:09:06.953" v="8" actId="478"/>
        <pc:sldMasterMkLst>
          <pc:docMk/>
          <pc:sldMasterMk cId="2382834119" sldId="2147484489"/>
        </pc:sldMasterMkLst>
        <pc:picChg chg="del mod">
          <ac:chgData name="Achim Stephan" userId="2e07c2d2-9ffd-41a4-a0d8-87bfed5c54e0" providerId="ADAL" clId="{9F544C27-A7CE-41D6-86CB-DC6B0AC906B4}" dt="2021-05-11T12:09:06.953" v="8" actId="478"/>
          <ac:picMkLst>
            <pc:docMk/>
            <pc:sldMasterMk cId="2382834119" sldId="2147484489"/>
            <ac:picMk id="4" creationId="{082EB03F-357D-0F47-8A0E-7AC44A64281F}"/>
          </ac:picMkLst>
        </pc:pic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1763818764" sldId="2147484490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86041348" sldId="2147484491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379916435" sldId="2147484492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042330599" sldId="2147484493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509648114" sldId="2147484494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619080024" sldId="2147484495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847754569" sldId="2147484496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839434726" sldId="2147484497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533973888" sldId="2147484498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77242984" sldId="2147484499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1322936300" sldId="2147484500"/>
          </pc:sldLayoutMkLst>
        </pc:sldLayoutChg>
        <pc:sldLayoutChg chg="add mod replId">
          <pc:chgData name="Achim Stephan" userId="2e07c2d2-9ffd-41a4-a0d8-87bfed5c54e0" providerId="ADAL" clId="{9F544C27-A7CE-41D6-86CB-DC6B0AC906B4}" dt="2021-05-11T12:09:02.967" v="6" actId="2890"/>
          <pc:sldLayoutMkLst>
            <pc:docMk/>
            <pc:sldMasterMk cId="2382834119" sldId="2147484489"/>
            <pc:sldLayoutMk cId="2653784119" sldId="214748450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4A393F5F-2CB0-4229-855E-C2E0C65B7458}" type="datetimeFigureOut">
              <a:rPr lang="en-GB" smtClean="0"/>
              <a:t>11/05/2021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2986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E087A736-6CC3-4C18-98AD-86E9D9BA66F5}" type="datetimeFigureOut">
              <a:rPr lang="en-GB" smtClean="0"/>
              <a:t>11/05/2021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3C13A6D8-FB85-4A58-8BD4-8660BCD7BDC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20932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1219170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2438339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3657509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4876678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6095848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315017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534187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753356" algn="l" defTabSz="2438339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806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046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644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341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052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510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6552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slide" Target="../slides/slide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slide" Target="../slides/slide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png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48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2BFD716-722A-48EF-B9FC-C9CC92A397F6}"/>
              </a:ext>
            </a:extLst>
          </p:cNvPr>
          <p:cNvSpPr txBox="1"/>
          <p:nvPr userDrawn="1"/>
        </p:nvSpPr>
        <p:spPr>
          <a:xfrm>
            <a:off x="9541274" y="9415916"/>
            <a:ext cx="1847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2662A837-06B4-4830-A4AF-E4EE456157DA}"/>
              </a:ext>
            </a:extLst>
          </p:cNvPr>
          <p:cNvSpPr/>
          <p:nvPr userDrawn="1"/>
        </p:nvSpPr>
        <p:spPr bwMode="auto">
          <a:xfrm>
            <a:off x="17016536" y="3515813"/>
            <a:ext cx="6486628" cy="91733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20D36064-F3F6-4626-BBE0-3BFB41799E6A}"/>
              </a:ext>
            </a:extLst>
          </p:cNvPr>
          <p:cNvSpPr/>
          <p:nvPr userDrawn="1"/>
        </p:nvSpPr>
        <p:spPr bwMode="auto">
          <a:xfrm>
            <a:off x="9117460" y="3460527"/>
            <a:ext cx="6486628" cy="91733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DB9CB0D4-FFA7-4052-802E-5155BEA8BC9E}"/>
              </a:ext>
            </a:extLst>
          </p:cNvPr>
          <p:cNvSpPr/>
          <p:nvPr userDrawn="1"/>
        </p:nvSpPr>
        <p:spPr bwMode="auto">
          <a:xfrm>
            <a:off x="1273915" y="3599823"/>
            <a:ext cx="6486628" cy="91733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F1355BEF-0A44-4DEC-BF85-F10E611FF9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9712" y="5828566"/>
            <a:ext cx="5509870" cy="844510"/>
          </a:xfrm>
          <a:prstGeom prst="rect">
            <a:avLst/>
          </a:prstGeom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BF7F82D2-3895-4810-A069-05F6D31F79EF}"/>
              </a:ext>
            </a:extLst>
          </p:cNvPr>
          <p:cNvSpPr txBox="1"/>
          <p:nvPr userDrawn="1"/>
        </p:nvSpPr>
        <p:spPr>
          <a:xfrm flipH="1">
            <a:off x="9757673" y="5964060"/>
            <a:ext cx="504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b="1" dirty="0">
                <a:solidFill>
                  <a:schemeClr val="bg1"/>
                </a:solidFill>
              </a:rPr>
              <a:t>Kartondisplay</a:t>
            </a: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577E41B3-45B4-43FD-808C-5A6FA3BBD5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6715" y="5828566"/>
            <a:ext cx="5509870" cy="844510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55EF9C5B-71A7-4FC2-98D3-25EEA23FA4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3698" y="5828566"/>
            <a:ext cx="5509870" cy="844510"/>
          </a:xfrm>
          <a:prstGeom prst="rect">
            <a:avLst/>
          </a:prstGeom>
        </p:spPr>
      </p:pic>
      <p:sp>
        <p:nvSpPr>
          <p:cNvPr id="54" name="Textfeld 53">
            <a:extLst>
              <a:ext uri="{FF2B5EF4-FFF2-40B4-BE49-F238E27FC236}">
                <a16:creationId xmlns:a16="http://schemas.microsoft.com/office/drawing/2014/main" id="{3D09557B-8EE4-402A-AAA4-F998CF478D07}"/>
              </a:ext>
            </a:extLst>
          </p:cNvPr>
          <p:cNvSpPr txBox="1"/>
          <p:nvPr userDrawn="1"/>
        </p:nvSpPr>
        <p:spPr>
          <a:xfrm flipH="1">
            <a:off x="1670960" y="5932078"/>
            <a:ext cx="504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b="1" dirty="0">
                <a:solidFill>
                  <a:schemeClr val="bg1"/>
                </a:solidFill>
              </a:rPr>
              <a:t>Gourmet Gewürze im Glas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B1A662B8-7960-4B2C-A20E-54E8B7DE3987}"/>
              </a:ext>
            </a:extLst>
          </p:cNvPr>
          <p:cNvSpPr txBox="1"/>
          <p:nvPr userDrawn="1"/>
        </p:nvSpPr>
        <p:spPr>
          <a:xfrm flipH="1">
            <a:off x="17665662" y="5986028"/>
            <a:ext cx="504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b="1" dirty="0">
                <a:solidFill>
                  <a:schemeClr val="bg1"/>
                </a:solidFill>
              </a:rPr>
              <a:t>Birkenholzbox</a:t>
            </a:r>
          </a:p>
        </p:txBody>
      </p:sp>
      <p:pic>
        <p:nvPicPr>
          <p:cNvPr id="56" name="Grafik 55" descr="Ein Bild, das Vogel enthält.&#10;&#10;Automatisch generierte Beschreibung">
            <a:extLst>
              <a:ext uri="{FF2B5EF4-FFF2-40B4-BE49-F238E27FC236}">
                <a16:creationId xmlns:a16="http://schemas.microsoft.com/office/drawing/2014/main" id="{1025CD5E-5C22-44C5-B313-186F0C2D62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5922" y="3243237"/>
            <a:ext cx="7328306" cy="9951467"/>
          </a:xfrm>
          <a:prstGeom prst="rect">
            <a:avLst/>
          </a:prstGeom>
        </p:spPr>
      </p:pic>
      <p:pic>
        <p:nvPicPr>
          <p:cNvPr id="57" name="Grafik 56" descr="Ein Bild, das Vogel enthält.&#10;&#10;Automatisch generierte Beschreibung">
            <a:extLst>
              <a:ext uri="{FF2B5EF4-FFF2-40B4-BE49-F238E27FC236}">
                <a16:creationId xmlns:a16="http://schemas.microsoft.com/office/drawing/2014/main" id="{47C7419C-D6B0-459E-A2E7-965AA71FF6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7846" y="3207914"/>
            <a:ext cx="7328306" cy="9986790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F876EAF2-9BD4-4A5C-A465-349C9E8C90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130" b="-1"/>
          <a:stretch/>
        </p:blipFill>
        <p:spPr>
          <a:xfrm>
            <a:off x="599770" y="595311"/>
            <a:ext cx="23184458" cy="2215248"/>
          </a:xfrm>
          <a:prstGeom prst="rect">
            <a:avLst/>
          </a:prstGeom>
        </p:spPr>
      </p:pic>
      <p:pic>
        <p:nvPicPr>
          <p:cNvPr id="59" name="Grafik 58" descr="Ein Bild, das Vogel enthält.&#10;&#10;Automatisch generierte Beschreibung">
            <a:extLst>
              <a:ext uri="{FF2B5EF4-FFF2-40B4-BE49-F238E27FC236}">
                <a16:creationId xmlns:a16="http://schemas.microsoft.com/office/drawing/2014/main" id="{22275D4B-359A-42A4-8FF7-F90CF4E863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70" y="3199783"/>
            <a:ext cx="7328306" cy="9994921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5753AB4C-46A5-4897-93C5-4D79EF6CD5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5140" y="7940777"/>
            <a:ext cx="5509870" cy="1333939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EF2E8FEA-9CD0-4A31-B1EC-9D3B8B8140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064" y="8011143"/>
            <a:ext cx="5509870" cy="1193209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14A9124E-AAD9-4DAA-928F-AA03492E8E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988" y="8011143"/>
            <a:ext cx="5509870" cy="120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179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32A62D0-339C-4910-A6F8-7068BB108F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589" y="744268"/>
            <a:ext cx="22161643" cy="114517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B3CFED99-11AF-4FC3-9A01-E9BAB68C8974}"/>
              </a:ext>
            </a:extLst>
          </p:cNvPr>
          <p:cNvSpPr/>
          <p:nvPr userDrawn="1"/>
        </p:nvSpPr>
        <p:spPr bwMode="auto">
          <a:xfrm>
            <a:off x="10782670" y="2545903"/>
            <a:ext cx="12256837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CCA2841-FB2E-4C77-985B-D5DC82D8F6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2640" y="2744946"/>
            <a:ext cx="4926592" cy="141639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C685551-BE1F-49F6-A8F9-076344ACA3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5856" y="2744946"/>
            <a:ext cx="6780459" cy="1416394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AF4A44F-6969-4602-A0FE-D5681A26362C}"/>
              </a:ext>
            </a:extLst>
          </p:cNvPr>
          <p:cNvGrpSpPr/>
          <p:nvPr userDrawn="1"/>
        </p:nvGrpSpPr>
        <p:grpSpPr>
          <a:xfrm>
            <a:off x="23007483" y="12403139"/>
            <a:ext cx="1433480" cy="1343639"/>
            <a:chOff x="23007483" y="12403139"/>
            <a:chExt cx="1433480" cy="1343639"/>
          </a:xfrm>
        </p:grpSpPr>
        <p:sp>
          <p:nvSpPr>
            <p:cNvPr id="12" name="Rechtwinkliges Dreieck 11">
              <a:hlinkClick r:id="rId4" action="ppaction://hlinksldjump"/>
              <a:extLst>
                <a:ext uri="{FF2B5EF4-FFF2-40B4-BE49-F238E27FC236}">
                  <a16:creationId xmlns:a16="http://schemas.microsoft.com/office/drawing/2014/main" id="{88A7EB5F-8C75-4359-8573-4E3BE82E46D2}"/>
                </a:ext>
              </a:extLst>
            </p:cNvPr>
            <p:cNvSpPr/>
            <p:nvPr/>
          </p:nvSpPr>
          <p:spPr bwMode="auto">
            <a:xfrm flipH="1">
              <a:off x="23007483" y="12403139"/>
              <a:ext cx="1376503" cy="1312862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13" name="Grafik 12" descr="Pfeil: Nach links drehen">
              <a:hlinkClick r:id="rId4" action="ppaction://hlinksldjump"/>
              <a:extLst>
                <a:ext uri="{FF2B5EF4-FFF2-40B4-BE49-F238E27FC236}">
                  <a16:creationId xmlns:a16="http://schemas.microsoft.com/office/drawing/2014/main" id="{9FD92025-9130-4788-9D4A-DA31CD15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23862673" y="12953540"/>
              <a:ext cx="481469" cy="545221"/>
            </a:xfrm>
            <a:prstGeom prst="rect">
              <a:avLst/>
            </a:prstGeom>
          </p:spPr>
        </p:pic>
        <p:sp>
          <p:nvSpPr>
            <p:cNvPr id="14" name="Textfeld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19CF5D16-3430-4ED8-AA62-18993C1294C9}"/>
                </a:ext>
              </a:extLst>
            </p:cNvPr>
            <p:cNvSpPr txBox="1"/>
            <p:nvPr/>
          </p:nvSpPr>
          <p:spPr>
            <a:xfrm>
              <a:off x="23321704" y="13192780"/>
              <a:ext cx="11192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  Zur</a:t>
              </a:r>
            </a:p>
            <a:p>
              <a:pPr algn="r"/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Übersicht</a:t>
              </a:r>
            </a:p>
          </p:txBody>
        </p:sp>
      </p:grpSp>
      <p:sp>
        <p:nvSpPr>
          <p:cNvPr id="20" name="Rechteck 19">
            <a:extLst>
              <a:ext uri="{FF2B5EF4-FFF2-40B4-BE49-F238E27FC236}">
                <a16:creationId xmlns:a16="http://schemas.microsoft.com/office/drawing/2014/main" id="{006E9B0E-0B0C-4896-B1C6-1CC8E7478CA4}"/>
              </a:ext>
            </a:extLst>
          </p:cNvPr>
          <p:cNvSpPr/>
          <p:nvPr userDrawn="1"/>
        </p:nvSpPr>
        <p:spPr bwMode="auto">
          <a:xfrm>
            <a:off x="1306046" y="2545904"/>
            <a:ext cx="8870404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A34E28FF-7627-4925-88BB-A6A1A23A8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1678" y="2735468"/>
            <a:ext cx="8559153" cy="141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02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D5F47-23E4-4E7D-A858-5BEC233152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2B6686C-79F6-4A0B-90F4-1D199197F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C79BF2-719D-4FE4-8236-DAD924A41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C75F-D26B-4E06-9D0B-A296CCB195B5}" type="datetimeFigureOut">
              <a:rPr lang="de-DE" smtClean="0"/>
              <a:t>11.05.2021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2375DA1-70B0-495A-A4B2-E239DDA9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E62742-4D1F-457B-80CF-14AF97E6D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C361-9B16-4960-9960-F9DD6221A3A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263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818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D534A60-30CA-4A8D-8FAE-D29A644DF636}"/>
              </a:ext>
            </a:extLst>
          </p:cNvPr>
          <p:cNvSpPr/>
          <p:nvPr userDrawn="1"/>
        </p:nvSpPr>
        <p:spPr bwMode="auto">
          <a:xfrm>
            <a:off x="10671471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674C856-1476-4B2B-9C39-6396AC35F1BD}"/>
              </a:ext>
            </a:extLst>
          </p:cNvPr>
          <p:cNvSpPr/>
          <p:nvPr userDrawn="1"/>
        </p:nvSpPr>
        <p:spPr bwMode="auto">
          <a:xfrm>
            <a:off x="16843945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24D6589-38CF-49BB-9DF8-CBAD65F5F7F1}"/>
              </a:ext>
            </a:extLst>
          </p:cNvPr>
          <p:cNvSpPr/>
          <p:nvPr userDrawn="1"/>
        </p:nvSpPr>
        <p:spPr bwMode="auto">
          <a:xfrm>
            <a:off x="1618997" y="2681536"/>
            <a:ext cx="864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0C01C80B-E601-3C4F-8B47-A6250C256D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40" y="3004842"/>
            <a:ext cx="8361128" cy="1074186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FDBA0AFA-CB1C-9545-9195-A51FB30EA3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6587" y="3006283"/>
            <a:ext cx="5509870" cy="1088340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EEE83027-7A71-C945-B4A1-D418AC2B94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979274" y="3006283"/>
            <a:ext cx="5509870" cy="10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1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D28E648B-BBFD-462F-8C19-FE8D5A4D0B38}"/>
              </a:ext>
            </a:extLst>
          </p:cNvPr>
          <p:cNvSpPr/>
          <p:nvPr userDrawn="1"/>
        </p:nvSpPr>
        <p:spPr bwMode="auto">
          <a:xfrm>
            <a:off x="1618996" y="2681536"/>
            <a:ext cx="20984949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6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F743774A-B325-4D86-9CF0-D18629694E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744728" y="-342800"/>
            <a:ext cx="5639272" cy="14761640"/>
          </a:xfrm>
          <a:custGeom>
            <a:avLst/>
            <a:gdLst>
              <a:gd name="connsiteX0" fmla="*/ 0 w 12192000"/>
              <a:gd name="connsiteY0" fmla="*/ 0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0 w 12192000"/>
              <a:gd name="connsiteY4" fmla="*/ 0 h 13733900"/>
              <a:gd name="connsiteX0" fmla="*/ 3539612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3539612 w 12192000"/>
              <a:gd name="connsiteY4" fmla="*/ 29497 h 13733900"/>
              <a:gd name="connsiteX0" fmla="*/ 2920179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2920179 w 12192000"/>
              <a:gd name="connsiteY4" fmla="*/ 29497 h 137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733900">
                <a:moveTo>
                  <a:pt x="2920179" y="29497"/>
                </a:moveTo>
                <a:lnTo>
                  <a:pt x="12192000" y="0"/>
                </a:lnTo>
                <a:lnTo>
                  <a:pt x="12192000" y="13733900"/>
                </a:lnTo>
                <a:lnTo>
                  <a:pt x="0" y="13733900"/>
                </a:lnTo>
                <a:lnTo>
                  <a:pt x="2920179" y="29497"/>
                </a:lnTo>
                <a:close/>
              </a:path>
            </a:pathLst>
          </a:cu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42330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09648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flipH="1">
            <a:off x="1390799" y="1457400"/>
            <a:ext cx="13681520" cy="1081851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19080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390800" y="6858000"/>
            <a:ext cx="21602400" cy="554461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47754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4D534A60-30CA-4A8D-8FAE-D29A644DF636}"/>
              </a:ext>
            </a:extLst>
          </p:cNvPr>
          <p:cNvSpPr/>
          <p:nvPr userDrawn="1"/>
        </p:nvSpPr>
        <p:spPr bwMode="auto">
          <a:xfrm>
            <a:off x="10671471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674C856-1476-4B2B-9C39-6396AC35F1BD}"/>
              </a:ext>
            </a:extLst>
          </p:cNvPr>
          <p:cNvSpPr/>
          <p:nvPr userDrawn="1"/>
        </p:nvSpPr>
        <p:spPr bwMode="auto">
          <a:xfrm>
            <a:off x="16843945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24D6589-38CF-49BB-9DF8-CBAD65F5F7F1}"/>
              </a:ext>
            </a:extLst>
          </p:cNvPr>
          <p:cNvSpPr/>
          <p:nvPr userDrawn="1"/>
        </p:nvSpPr>
        <p:spPr bwMode="auto">
          <a:xfrm>
            <a:off x="1618997" y="2681536"/>
            <a:ext cx="864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0C01C80B-E601-3C4F-8B47-A6250C256D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40" y="3004842"/>
            <a:ext cx="8361128" cy="1074186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FDBA0AFA-CB1C-9545-9195-A51FB30EA3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6587" y="3006283"/>
            <a:ext cx="5509870" cy="1088340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EEE83027-7A71-C945-B4A1-D418AC2B94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979274" y="3006283"/>
            <a:ext cx="5509870" cy="10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9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941211" y="276791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818889" y="276791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696569" y="276791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941211" y="733622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818889" y="733622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8696569" y="733622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2839434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792613" y="1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8088307" y="4571999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1792613" y="9144003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</p:spTree>
    <p:extLst>
      <p:ext uri="{BB962C8B-B14F-4D97-AF65-F5344CB8AC3E}">
        <p14:creationId xmlns:p14="http://schemas.microsoft.com/office/powerpoint/2010/main" val="533973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2BFD716-722A-48EF-B9FC-C9CC92A397F6}"/>
              </a:ext>
            </a:extLst>
          </p:cNvPr>
          <p:cNvSpPr txBox="1"/>
          <p:nvPr userDrawn="1"/>
        </p:nvSpPr>
        <p:spPr>
          <a:xfrm>
            <a:off x="9541274" y="9415916"/>
            <a:ext cx="1847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2662A837-06B4-4830-A4AF-E4EE456157DA}"/>
              </a:ext>
            </a:extLst>
          </p:cNvPr>
          <p:cNvSpPr/>
          <p:nvPr userDrawn="1"/>
        </p:nvSpPr>
        <p:spPr bwMode="auto">
          <a:xfrm>
            <a:off x="17016536" y="3515813"/>
            <a:ext cx="6486628" cy="91733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20D36064-F3F6-4626-BBE0-3BFB41799E6A}"/>
              </a:ext>
            </a:extLst>
          </p:cNvPr>
          <p:cNvSpPr/>
          <p:nvPr userDrawn="1"/>
        </p:nvSpPr>
        <p:spPr bwMode="auto">
          <a:xfrm>
            <a:off x="9117460" y="3460527"/>
            <a:ext cx="6486628" cy="91733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DB9CB0D4-FFA7-4052-802E-5155BEA8BC9E}"/>
              </a:ext>
            </a:extLst>
          </p:cNvPr>
          <p:cNvSpPr/>
          <p:nvPr userDrawn="1"/>
        </p:nvSpPr>
        <p:spPr bwMode="auto">
          <a:xfrm>
            <a:off x="1273915" y="3599823"/>
            <a:ext cx="6486628" cy="91733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50" name="Grafik 49">
            <a:extLst>
              <a:ext uri="{FF2B5EF4-FFF2-40B4-BE49-F238E27FC236}">
                <a16:creationId xmlns:a16="http://schemas.microsoft.com/office/drawing/2014/main" id="{F1355BEF-0A44-4DEC-BF85-F10E611FF9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99712" y="5828566"/>
            <a:ext cx="5509870" cy="844510"/>
          </a:xfrm>
          <a:prstGeom prst="rect">
            <a:avLst/>
          </a:prstGeom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BF7F82D2-3895-4810-A069-05F6D31F79EF}"/>
              </a:ext>
            </a:extLst>
          </p:cNvPr>
          <p:cNvSpPr txBox="1"/>
          <p:nvPr userDrawn="1"/>
        </p:nvSpPr>
        <p:spPr>
          <a:xfrm flipH="1">
            <a:off x="9757673" y="5964060"/>
            <a:ext cx="504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b="1" dirty="0">
                <a:solidFill>
                  <a:schemeClr val="bg1"/>
                </a:solidFill>
              </a:rPr>
              <a:t>Kartondisplay</a:t>
            </a: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577E41B3-45B4-43FD-808C-5A6FA3BBD5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6715" y="5828566"/>
            <a:ext cx="5509870" cy="844510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55EF9C5B-71A7-4FC2-98D3-25EEA23FA4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3698" y="5828566"/>
            <a:ext cx="5509870" cy="844510"/>
          </a:xfrm>
          <a:prstGeom prst="rect">
            <a:avLst/>
          </a:prstGeom>
        </p:spPr>
      </p:pic>
      <p:sp>
        <p:nvSpPr>
          <p:cNvPr id="54" name="Textfeld 53">
            <a:extLst>
              <a:ext uri="{FF2B5EF4-FFF2-40B4-BE49-F238E27FC236}">
                <a16:creationId xmlns:a16="http://schemas.microsoft.com/office/drawing/2014/main" id="{3D09557B-8EE4-402A-AAA4-F998CF478D07}"/>
              </a:ext>
            </a:extLst>
          </p:cNvPr>
          <p:cNvSpPr txBox="1"/>
          <p:nvPr userDrawn="1"/>
        </p:nvSpPr>
        <p:spPr>
          <a:xfrm flipH="1">
            <a:off x="1670960" y="5932078"/>
            <a:ext cx="504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b="1" dirty="0">
                <a:solidFill>
                  <a:schemeClr val="bg1"/>
                </a:solidFill>
              </a:rPr>
              <a:t>Gourmet Gewürze im Glas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B1A662B8-7960-4B2C-A20E-54E8B7DE3987}"/>
              </a:ext>
            </a:extLst>
          </p:cNvPr>
          <p:cNvSpPr txBox="1"/>
          <p:nvPr userDrawn="1"/>
        </p:nvSpPr>
        <p:spPr>
          <a:xfrm flipH="1">
            <a:off x="17665662" y="5986028"/>
            <a:ext cx="50405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b="1" dirty="0">
                <a:solidFill>
                  <a:schemeClr val="bg1"/>
                </a:solidFill>
              </a:rPr>
              <a:t>Birkenholzbox</a:t>
            </a:r>
          </a:p>
        </p:txBody>
      </p:sp>
      <p:pic>
        <p:nvPicPr>
          <p:cNvPr id="56" name="Grafik 55" descr="Ein Bild, das Vogel enthält.&#10;&#10;Automatisch generierte Beschreibung">
            <a:extLst>
              <a:ext uri="{FF2B5EF4-FFF2-40B4-BE49-F238E27FC236}">
                <a16:creationId xmlns:a16="http://schemas.microsoft.com/office/drawing/2014/main" id="{1025CD5E-5C22-44C5-B313-186F0C2D62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5922" y="3243237"/>
            <a:ext cx="7328306" cy="9951467"/>
          </a:xfrm>
          <a:prstGeom prst="rect">
            <a:avLst/>
          </a:prstGeom>
        </p:spPr>
      </p:pic>
      <p:pic>
        <p:nvPicPr>
          <p:cNvPr id="57" name="Grafik 56" descr="Ein Bild, das Vogel enthält.&#10;&#10;Automatisch generierte Beschreibung">
            <a:extLst>
              <a:ext uri="{FF2B5EF4-FFF2-40B4-BE49-F238E27FC236}">
                <a16:creationId xmlns:a16="http://schemas.microsoft.com/office/drawing/2014/main" id="{47C7419C-D6B0-459E-A2E7-965AA71FF6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7846" y="3207914"/>
            <a:ext cx="7328306" cy="9986790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F876EAF2-9BD4-4A5C-A465-349C9E8C90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130" b="-1"/>
          <a:stretch/>
        </p:blipFill>
        <p:spPr>
          <a:xfrm>
            <a:off x="599770" y="595311"/>
            <a:ext cx="23184458" cy="2215248"/>
          </a:xfrm>
          <a:prstGeom prst="rect">
            <a:avLst/>
          </a:prstGeom>
        </p:spPr>
      </p:pic>
      <p:pic>
        <p:nvPicPr>
          <p:cNvPr id="59" name="Grafik 58" descr="Ein Bild, das Vogel enthält.&#10;&#10;Automatisch generierte Beschreibung">
            <a:extLst>
              <a:ext uri="{FF2B5EF4-FFF2-40B4-BE49-F238E27FC236}">
                <a16:creationId xmlns:a16="http://schemas.microsoft.com/office/drawing/2014/main" id="{22275D4B-359A-42A4-8FF7-F90CF4E863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70" y="3199783"/>
            <a:ext cx="7328306" cy="9994921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5753AB4C-46A5-4897-93C5-4D79EF6CD5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5140" y="7940777"/>
            <a:ext cx="5509870" cy="1333939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EF2E8FEA-9CD0-4A31-B1EC-9D3B8B8140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7064" y="8011143"/>
            <a:ext cx="5509870" cy="1193209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14A9124E-AAD9-4DAA-928F-AA03492E8E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8988" y="8011143"/>
            <a:ext cx="5509870" cy="120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2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32A62D0-339C-4910-A6F8-7068BB108F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589" y="744268"/>
            <a:ext cx="22161643" cy="114517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B3CFED99-11AF-4FC3-9A01-E9BAB68C8974}"/>
              </a:ext>
            </a:extLst>
          </p:cNvPr>
          <p:cNvSpPr/>
          <p:nvPr userDrawn="1"/>
        </p:nvSpPr>
        <p:spPr bwMode="auto">
          <a:xfrm>
            <a:off x="10782670" y="2545903"/>
            <a:ext cx="12256837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CCA2841-FB2E-4C77-985B-D5DC82D8F6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2640" y="2744946"/>
            <a:ext cx="4926592" cy="141639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C685551-BE1F-49F6-A8F9-076344ACA3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5856" y="2744946"/>
            <a:ext cx="6780459" cy="1416394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AF4A44F-6969-4602-A0FE-D5681A26362C}"/>
              </a:ext>
            </a:extLst>
          </p:cNvPr>
          <p:cNvGrpSpPr/>
          <p:nvPr userDrawn="1"/>
        </p:nvGrpSpPr>
        <p:grpSpPr>
          <a:xfrm>
            <a:off x="23007483" y="12403139"/>
            <a:ext cx="1433480" cy="1343639"/>
            <a:chOff x="23007483" y="12403139"/>
            <a:chExt cx="1433480" cy="1343639"/>
          </a:xfrm>
        </p:grpSpPr>
        <p:sp>
          <p:nvSpPr>
            <p:cNvPr id="12" name="Rechtwinkliges Dreieck 11">
              <a:hlinkClick r:id="rId4" action="ppaction://hlinksldjump"/>
              <a:extLst>
                <a:ext uri="{FF2B5EF4-FFF2-40B4-BE49-F238E27FC236}">
                  <a16:creationId xmlns:a16="http://schemas.microsoft.com/office/drawing/2014/main" id="{88A7EB5F-8C75-4359-8573-4E3BE82E46D2}"/>
                </a:ext>
              </a:extLst>
            </p:cNvPr>
            <p:cNvSpPr/>
            <p:nvPr/>
          </p:nvSpPr>
          <p:spPr bwMode="auto">
            <a:xfrm flipH="1">
              <a:off x="23007483" y="12403139"/>
              <a:ext cx="1376503" cy="1312862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13" name="Grafik 12" descr="Pfeil: Nach links drehen">
              <a:hlinkClick r:id="rId4" action="ppaction://hlinksldjump"/>
              <a:extLst>
                <a:ext uri="{FF2B5EF4-FFF2-40B4-BE49-F238E27FC236}">
                  <a16:creationId xmlns:a16="http://schemas.microsoft.com/office/drawing/2014/main" id="{9FD92025-9130-4788-9D4A-DA31CD15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23862673" y="12953540"/>
              <a:ext cx="481469" cy="545221"/>
            </a:xfrm>
            <a:prstGeom prst="rect">
              <a:avLst/>
            </a:prstGeom>
          </p:spPr>
        </p:pic>
        <p:sp>
          <p:nvSpPr>
            <p:cNvPr id="14" name="Textfeld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19CF5D16-3430-4ED8-AA62-18993C1294C9}"/>
                </a:ext>
              </a:extLst>
            </p:cNvPr>
            <p:cNvSpPr txBox="1"/>
            <p:nvPr/>
          </p:nvSpPr>
          <p:spPr>
            <a:xfrm>
              <a:off x="23321704" y="13192780"/>
              <a:ext cx="11192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  Zur</a:t>
              </a:r>
            </a:p>
            <a:p>
              <a:pPr algn="r"/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Übersicht</a:t>
              </a:r>
            </a:p>
          </p:txBody>
        </p:sp>
      </p:grpSp>
      <p:sp>
        <p:nvSpPr>
          <p:cNvPr id="20" name="Rechteck 19">
            <a:extLst>
              <a:ext uri="{FF2B5EF4-FFF2-40B4-BE49-F238E27FC236}">
                <a16:creationId xmlns:a16="http://schemas.microsoft.com/office/drawing/2014/main" id="{006E9B0E-0B0C-4896-B1C6-1CC8E7478CA4}"/>
              </a:ext>
            </a:extLst>
          </p:cNvPr>
          <p:cNvSpPr/>
          <p:nvPr userDrawn="1"/>
        </p:nvSpPr>
        <p:spPr bwMode="auto">
          <a:xfrm>
            <a:off x="1306046" y="2545904"/>
            <a:ext cx="8870404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A34E28FF-7627-4925-88BB-A6A1A23A8F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1678" y="2735468"/>
            <a:ext cx="8559153" cy="141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36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FD5F47-23E4-4E7D-A858-5BEC233152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2B6686C-79F6-4A0B-90F4-1D199197F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C79BF2-719D-4FE4-8236-DAD924A41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C75F-D26B-4E06-9D0B-A296CCB195B5}" type="datetimeFigureOut">
              <a:rPr lang="de-DE" smtClean="0"/>
              <a:t>11.05.2021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2375DA1-70B0-495A-A4B2-E239DDA9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E62742-4D1F-457B-80CF-14AF97E6D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0C361-9B16-4960-9960-F9DD6221A3A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37841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936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B590D88C-C4FD-4EEE-97F2-EB44DC1062F4}"/>
              </a:ext>
            </a:extLst>
          </p:cNvPr>
          <p:cNvSpPr/>
          <p:nvPr userDrawn="1"/>
        </p:nvSpPr>
        <p:spPr bwMode="auto">
          <a:xfrm>
            <a:off x="10671471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202DBFB6-7F42-47E8-83A0-EBDA2D37403F}"/>
              </a:ext>
            </a:extLst>
          </p:cNvPr>
          <p:cNvSpPr/>
          <p:nvPr userDrawn="1"/>
        </p:nvSpPr>
        <p:spPr bwMode="auto">
          <a:xfrm>
            <a:off x="16843945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09C8AD0-0D1B-4650-8E7F-D2CEA7F573B3}"/>
              </a:ext>
            </a:extLst>
          </p:cNvPr>
          <p:cNvSpPr/>
          <p:nvPr userDrawn="1"/>
        </p:nvSpPr>
        <p:spPr bwMode="auto">
          <a:xfrm>
            <a:off x="1618997" y="2681536"/>
            <a:ext cx="864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C3DF8E2-919F-4CED-80D7-79360669BC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161643" cy="114517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0D5716F-90F4-4E22-8600-F67A332305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40" y="3004842"/>
            <a:ext cx="8361128" cy="107418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75BBC37-B950-4459-A331-A54E03565E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6587" y="3006283"/>
            <a:ext cx="5509870" cy="108834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55D38147-E644-4CE1-8665-35B76BE987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979274" y="3006283"/>
            <a:ext cx="5509870" cy="10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1126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D28E648B-BBFD-462F-8C19-FE8D5A4D0B38}"/>
              </a:ext>
            </a:extLst>
          </p:cNvPr>
          <p:cNvSpPr/>
          <p:nvPr userDrawn="1"/>
        </p:nvSpPr>
        <p:spPr bwMode="auto">
          <a:xfrm>
            <a:off x="1618996" y="2681536"/>
            <a:ext cx="20984949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798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44728" y="-342800"/>
            <a:ext cx="5639272" cy="14761640"/>
          </a:xfrm>
          <a:custGeom>
            <a:avLst/>
            <a:gdLst>
              <a:gd name="connsiteX0" fmla="*/ 0 w 12192000"/>
              <a:gd name="connsiteY0" fmla="*/ 0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0 w 12192000"/>
              <a:gd name="connsiteY4" fmla="*/ 0 h 13733900"/>
              <a:gd name="connsiteX0" fmla="*/ 3539612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3539612 w 12192000"/>
              <a:gd name="connsiteY4" fmla="*/ 29497 h 13733900"/>
              <a:gd name="connsiteX0" fmla="*/ 2920179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2920179 w 12192000"/>
              <a:gd name="connsiteY4" fmla="*/ 29497 h 137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733900">
                <a:moveTo>
                  <a:pt x="2920179" y="29497"/>
                </a:moveTo>
                <a:lnTo>
                  <a:pt x="12192000" y="0"/>
                </a:lnTo>
                <a:lnTo>
                  <a:pt x="12192000" y="13733900"/>
                </a:lnTo>
                <a:lnTo>
                  <a:pt x="0" y="13733900"/>
                </a:lnTo>
                <a:lnTo>
                  <a:pt x="2920179" y="29497"/>
                </a:lnTo>
                <a:close/>
              </a:path>
            </a:pathLst>
          </a:cu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839482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092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D28E648B-BBFD-462F-8C19-FE8D5A4D0B38}"/>
              </a:ext>
            </a:extLst>
          </p:cNvPr>
          <p:cNvSpPr/>
          <p:nvPr userDrawn="1"/>
        </p:nvSpPr>
        <p:spPr bwMode="auto">
          <a:xfrm>
            <a:off x="1618996" y="2681536"/>
            <a:ext cx="20984949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636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8182152" y="7938120"/>
            <a:ext cx="6201848" cy="57778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2142640" y="2177480"/>
            <a:ext cx="6071320" cy="1153852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-69052" y="7955691"/>
            <a:ext cx="1221169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213960" y="2177810"/>
            <a:ext cx="6201848" cy="57778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" y="2187353"/>
            <a:ext cx="622796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914679" y="2177481"/>
            <a:ext cx="622796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453836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941213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818891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696571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941213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818891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8696571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336812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231934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15018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6598102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38409350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3030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79EE9B18-F75E-49CE-AE17-E1B25FFEF21D}"/>
              </a:ext>
            </a:extLst>
          </p:cNvPr>
          <p:cNvSpPr/>
          <p:nvPr userDrawn="1"/>
        </p:nvSpPr>
        <p:spPr bwMode="auto">
          <a:xfrm>
            <a:off x="10671471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237081B-826A-49DC-AB10-6CA82F3B7AE3}"/>
              </a:ext>
            </a:extLst>
          </p:cNvPr>
          <p:cNvSpPr/>
          <p:nvPr userDrawn="1"/>
        </p:nvSpPr>
        <p:spPr bwMode="auto">
          <a:xfrm>
            <a:off x="16843945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AD3EEF4-5729-4718-87D7-A2E5B2017A09}"/>
              </a:ext>
            </a:extLst>
          </p:cNvPr>
          <p:cNvSpPr/>
          <p:nvPr userDrawn="1"/>
        </p:nvSpPr>
        <p:spPr bwMode="auto">
          <a:xfrm>
            <a:off x="1618997" y="2681536"/>
            <a:ext cx="864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F02994A-34F4-4417-80A8-4DA9626630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161643" cy="114517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57654FB-F035-40C1-BE6C-BEB1E84AEC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40" y="3004842"/>
            <a:ext cx="8361128" cy="107418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9FBE9D9-C2AB-4C98-BE6A-D82F12A12B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6587" y="3006283"/>
            <a:ext cx="5509870" cy="108834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AF9A470-8C5B-4799-A65A-E9627A6D24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979274" y="3006283"/>
            <a:ext cx="5509870" cy="10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4705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9F02994A-34F4-4417-80A8-4DA9626630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161643" cy="1145179"/>
          </a:xfrm>
          <a:prstGeom prst="rect">
            <a:avLst/>
          </a:prstGeom>
        </p:spPr>
      </p:pic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E6C6E8A7-8CC0-4BA8-A3D6-11A6965E82C8}"/>
              </a:ext>
            </a:extLst>
          </p:cNvPr>
          <p:cNvGrpSpPr/>
          <p:nvPr userDrawn="1"/>
        </p:nvGrpSpPr>
        <p:grpSpPr>
          <a:xfrm>
            <a:off x="8848128" y="2695141"/>
            <a:ext cx="6687743" cy="10151968"/>
            <a:chOff x="10671471" y="2681536"/>
            <a:chExt cx="5760000" cy="10151968"/>
          </a:xfrm>
        </p:grpSpPr>
        <p:sp>
          <p:nvSpPr>
            <p:cNvPr id="2" name="Rechteck 1">
              <a:extLst>
                <a:ext uri="{FF2B5EF4-FFF2-40B4-BE49-F238E27FC236}">
                  <a16:creationId xmlns:a16="http://schemas.microsoft.com/office/drawing/2014/main" id="{79EE9B18-F75E-49CE-AE17-E1B25FFEF21D}"/>
                </a:ext>
              </a:extLst>
            </p:cNvPr>
            <p:cNvSpPr/>
            <p:nvPr userDrawn="1"/>
          </p:nvSpPr>
          <p:spPr bwMode="auto">
            <a:xfrm>
              <a:off x="10671471" y="2681536"/>
              <a:ext cx="5760000" cy="101519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de-DE" sz="6000" b="1">
                <a:solidFill>
                  <a:srgbClr val="63BB02"/>
                </a:solidFill>
              </a:endParaRPr>
            </a:p>
          </p:txBody>
        </p:sp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A9FBE9D9-C2AB-4C98-BE6A-D82F12A12B8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86587" y="3006283"/>
              <a:ext cx="5509870" cy="1088340"/>
            </a:xfrm>
            <a:prstGeom prst="rect">
              <a:avLst/>
            </a:prstGeom>
          </p:spPr>
        </p:pic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5526D69-62E4-4902-8F58-C28B57FAA664}"/>
              </a:ext>
            </a:extLst>
          </p:cNvPr>
          <p:cNvGrpSpPr/>
          <p:nvPr userDrawn="1"/>
        </p:nvGrpSpPr>
        <p:grpSpPr>
          <a:xfrm>
            <a:off x="15864408" y="2692121"/>
            <a:ext cx="6687743" cy="10151968"/>
            <a:chOff x="10671471" y="2681536"/>
            <a:chExt cx="5760000" cy="10151968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E73D52A8-39BE-40DE-BAA9-4E51D8D1F408}"/>
                </a:ext>
              </a:extLst>
            </p:cNvPr>
            <p:cNvSpPr/>
            <p:nvPr userDrawn="1"/>
          </p:nvSpPr>
          <p:spPr bwMode="auto">
            <a:xfrm>
              <a:off x="10671471" y="2681536"/>
              <a:ext cx="5760000" cy="101519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de-DE" sz="6000" b="1">
                <a:solidFill>
                  <a:srgbClr val="63BB02"/>
                </a:solidFill>
              </a:endParaRPr>
            </a:p>
          </p:txBody>
        </p:sp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719F66D2-DE3F-4E62-85A6-35F3AE8C18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86587" y="3006283"/>
              <a:ext cx="5509870" cy="1088340"/>
            </a:xfrm>
            <a:prstGeom prst="rect">
              <a:avLst/>
            </a:prstGeom>
          </p:spPr>
        </p:pic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6AE72BAD-5E85-4116-B6B7-2AEAF0CED1B4}"/>
              </a:ext>
            </a:extLst>
          </p:cNvPr>
          <p:cNvGrpSpPr/>
          <p:nvPr userDrawn="1"/>
        </p:nvGrpSpPr>
        <p:grpSpPr>
          <a:xfrm>
            <a:off x="1838727" y="2692121"/>
            <a:ext cx="6687743" cy="10151968"/>
            <a:chOff x="10671471" y="2681536"/>
            <a:chExt cx="5760000" cy="10151968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1AD3144F-8F4E-4A26-8872-A4B85885958A}"/>
                </a:ext>
              </a:extLst>
            </p:cNvPr>
            <p:cNvSpPr/>
            <p:nvPr userDrawn="1"/>
          </p:nvSpPr>
          <p:spPr bwMode="auto">
            <a:xfrm>
              <a:off x="10671471" y="2681536"/>
              <a:ext cx="5760000" cy="101519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de-DE" sz="6000" b="1">
                <a:solidFill>
                  <a:srgbClr val="63BB02"/>
                </a:solidFill>
              </a:endParaRPr>
            </a:p>
          </p:txBody>
        </p:sp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87356E9C-7CAB-4F29-9739-F65E5AAE94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86587" y="3006283"/>
              <a:ext cx="5509870" cy="10883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36727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D28E648B-BBFD-462F-8C19-FE8D5A4D0B38}"/>
              </a:ext>
            </a:extLst>
          </p:cNvPr>
          <p:cNvSpPr/>
          <p:nvPr userDrawn="1"/>
        </p:nvSpPr>
        <p:spPr bwMode="auto">
          <a:xfrm>
            <a:off x="1618996" y="2681536"/>
            <a:ext cx="20984949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444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44728" y="-342800"/>
            <a:ext cx="5639272" cy="14761640"/>
          </a:xfrm>
          <a:custGeom>
            <a:avLst/>
            <a:gdLst>
              <a:gd name="connsiteX0" fmla="*/ 0 w 12192000"/>
              <a:gd name="connsiteY0" fmla="*/ 0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0 w 12192000"/>
              <a:gd name="connsiteY4" fmla="*/ 0 h 13733900"/>
              <a:gd name="connsiteX0" fmla="*/ 3539612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3539612 w 12192000"/>
              <a:gd name="connsiteY4" fmla="*/ 29497 h 13733900"/>
              <a:gd name="connsiteX0" fmla="*/ 2920179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2920179 w 12192000"/>
              <a:gd name="connsiteY4" fmla="*/ 29497 h 137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733900">
                <a:moveTo>
                  <a:pt x="2920179" y="29497"/>
                </a:moveTo>
                <a:lnTo>
                  <a:pt x="12192000" y="0"/>
                </a:lnTo>
                <a:lnTo>
                  <a:pt x="12192000" y="13733900"/>
                </a:lnTo>
                <a:lnTo>
                  <a:pt x="0" y="13733900"/>
                </a:lnTo>
                <a:lnTo>
                  <a:pt x="2920179" y="29497"/>
                </a:lnTo>
                <a:close/>
              </a:path>
            </a:pathLst>
          </a:cu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376681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3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29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F743774A-B325-4D86-9CF0-D18629694E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744728" y="-342800"/>
            <a:ext cx="5639272" cy="14761640"/>
          </a:xfrm>
          <a:custGeom>
            <a:avLst/>
            <a:gdLst>
              <a:gd name="connsiteX0" fmla="*/ 0 w 12192000"/>
              <a:gd name="connsiteY0" fmla="*/ 0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0 w 12192000"/>
              <a:gd name="connsiteY4" fmla="*/ 0 h 13733900"/>
              <a:gd name="connsiteX0" fmla="*/ 3539612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3539612 w 12192000"/>
              <a:gd name="connsiteY4" fmla="*/ 29497 h 13733900"/>
              <a:gd name="connsiteX0" fmla="*/ 2920179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2920179 w 12192000"/>
              <a:gd name="connsiteY4" fmla="*/ 29497 h 137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733900">
                <a:moveTo>
                  <a:pt x="2920179" y="29497"/>
                </a:moveTo>
                <a:lnTo>
                  <a:pt x="12192000" y="0"/>
                </a:lnTo>
                <a:lnTo>
                  <a:pt x="12192000" y="13733900"/>
                </a:lnTo>
                <a:lnTo>
                  <a:pt x="0" y="13733900"/>
                </a:lnTo>
                <a:lnTo>
                  <a:pt x="2920179" y="29497"/>
                </a:lnTo>
                <a:close/>
              </a:path>
            </a:pathLst>
          </a:cu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479463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EAA02E41-2AB7-44FD-AFF3-48932AE82AA6}"/>
              </a:ext>
            </a:extLst>
          </p:cNvPr>
          <p:cNvSpPr/>
          <p:nvPr userDrawn="1"/>
        </p:nvSpPr>
        <p:spPr bwMode="auto">
          <a:xfrm>
            <a:off x="10671471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D815CDB0-C58C-45FD-8ADC-1CA30FB1FDEC}"/>
              </a:ext>
            </a:extLst>
          </p:cNvPr>
          <p:cNvSpPr/>
          <p:nvPr userDrawn="1"/>
        </p:nvSpPr>
        <p:spPr bwMode="auto">
          <a:xfrm>
            <a:off x="16843945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C22BA4E-BBEC-4047-A747-13487BC3A724}"/>
              </a:ext>
            </a:extLst>
          </p:cNvPr>
          <p:cNvSpPr/>
          <p:nvPr userDrawn="1"/>
        </p:nvSpPr>
        <p:spPr bwMode="auto">
          <a:xfrm>
            <a:off x="1618997" y="2681536"/>
            <a:ext cx="864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F463236-EF7C-4396-8612-8ED347DFB4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161643" cy="114517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77C3D30-01F7-4D88-8F4B-FE0598F384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40" y="3004842"/>
            <a:ext cx="8361128" cy="107418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047FD7E-21CB-4240-B861-79C1217A0E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6587" y="3006283"/>
            <a:ext cx="5509870" cy="108834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2CACF1A-071F-4B90-8D0B-A29D7DC5E76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979274" y="3006283"/>
            <a:ext cx="5509870" cy="10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90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D28E648B-BBFD-462F-8C19-FE8D5A4D0B38}"/>
              </a:ext>
            </a:extLst>
          </p:cNvPr>
          <p:cNvSpPr/>
          <p:nvPr userDrawn="1"/>
        </p:nvSpPr>
        <p:spPr bwMode="auto">
          <a:xfrm>
            <a:off x="1618996" y="2681536"/>
            <a:ext cx="20984949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070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44728" y="-342800"/>
            <a:ext cx="5639272" cy="14761640"/>
          </a:xfrm>
          <a:custGeom>
            <a:avLst/>
            <a:gdLst>
              <a:gd name="connsiteX0" fmla="*/ 0 w 12192000"/>
              <a:gd name="connsiteY0" fmla="*/ 0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0 w 12192000"/>
              <a:gd name="connsiteY4" fmla="*/ 0 h 13733900"/>
              <a:gd name="connsiteX0" fmla="*/ 3539612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3539612 w 12192000"/>
              <a:gd name="connsiteY4" fmla="*/ 29497 h 13733900"/>
              <a:gd name="connsiteX0" fmla="*/ 2920179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2920179 w 12192000"/>
              <a:gd name="connsiteY4" fmla="*/ 29497 h 137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733900">
                <a:moveTo>
                  <a:pt x="2920179" y="29497"/>
                </a:moveTo>
                <a:lnTo>
                  <a:pt x="12192000" y="0"/>
                </a:lnTo>
                <a:lnTo>
                  <a:pt x="12192000" y="13733900"/>
                </a:lnTo>
                <a:lnTo>
                  <a:pt x="0" y="13733900"/>
                </a:lnTo>
                <a:lnTo>
                  <a:pt x="2920179" y="29497"/>
                </a:lnTo>
                <a:close/>
              </a:path>
            </a:pathLst>
          </a:cu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858307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60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8182152" y="7938120"/>
            <a:ext cx="6201848" cy="57778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2142640" y="2177480"/>
            <a:ext cx="6071320" cy="1153852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-69052" y="7955691"/>
            <a:ext cx="1221169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213960" y="2177810"/>
            <a:ext cx="6201848" cy="57778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" y="2187353"/>
            <a:ext cx="622796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914679" y="2177481"/>
            <a:ext cx="622796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776169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941213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818891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696571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941213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818891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8696571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17057095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231934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15018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6598102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35748090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792613" y="1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8088307" y="4571999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1792613" y="9144003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</p:spTree>
    <p:extLst>
      <p:ext uri="{BB962C8B-B14F-4D97-AF65-F5344CB8AC3E}">
        <p14:creationId xmlns:p14="http://schemas.microsoft.com/office/powerpoint/2010/main" val="17075472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512C9C-01C4-4356-989A-A7EE07792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10903BC-19BA-46A9-9232-6D51797C3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FAA0F-9201-4B41-B834-E9104D2ED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/>
          <a:lstStyle/>
          <a:p>
            <a:fld id="{616ABAD2-3509-4448-8DAF-49BFFDBD0052}" type="datetimeFigureOut">
              <a:rPr lang="de-DE" smtClean="0"/>
              <a:t>11.05.2021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70677E-C809-4640-9139-C71536AB6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FC47F7-5EF7-4FD8-A74D-526886E21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/>
          <a:lstStyle/>
          <a:p>
            <a:fld id="{C7A463C8-AB37-4576-A9E6-2A99F31B3AF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3917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61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089024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EAA02E41-2AB7-44FD-AFF3-48932AE82AA6}"/>
              </a:ext>
            </a:extLst>
          </p:cNvPr>
          <p:cNvSpPr/>
          <p:nvPr userDrawn="1"/>
        </p:nvSpPr>
        <p:spPr bwMode="auto">
          <a:xfrm>
            <a:off x="10671471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D815CDB0-C58C-45FD-8ADC-1CA30FB1FDEC}"/>
              </a:ext>
            </a:extLst>
          </p:cNvPr>
          <p:cNvSpPr/>
          <p:nvPr userDrawn="1"/>
        </p:nvSpPr>
        <p:spPr bwMode="auto">
          <a:xfrm>
            <a:off x="16843945" y="2681536"/>
            <a:ext cx="576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C22BA4E-BBEC-4047-A747-13487BC3A724}"/>
              </a:ext>
            </a:extLst>
          </p:cNvPr>
          <p:cNvSpPr/>
          <p:nvPr userDrawn="1"/>
        </p:nvSpPr>
        <p:spPr bwMode="auto">
          <a:xfrm>
            <a:off x="1618997" y="2681536"/>
            <a:ext cx="8640000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F463236-EF7C-4396-8612-8ED347DFB4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161643" cy="114517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BFF67AA-FD2A-472B-9BEE-795C0347EC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40" y="3004842"/>
            <a:ext cx="8361128" cy="107418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9BE93D-8C5E-48A0-A96D-CEC73908D21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6587" y="3006283"/>
            <a:ext cx="5509870" cy="108834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F2D9FFD-E60A-43C9-BD9A-EDEABC8167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6979274" y="3006283"/>
            <a:ext cx="5509870" cy="10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763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D28E648B-BBFD-462F-8C19-FE8D5A4D0B38}"/>
              </a:ext>
            </a:extLst>
          </p:cNvPr>
          <p:cNvSpPr/>
          <p:nvPr userDrawn="1"/>
        </p:nvSpPr>
        <p:spPr bwMode="auto">
          <a:xfrm>
            <a:off x="1618996" y="2681536"/>
            <a:ext cx="20984949" cy="1015196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endParaRPr lang="de-DE" sz="6000" b="1">
              <a:solidFill>
                <a:srgbClr val="63BB02"/>
              </a:solidFill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F2F90C1-30BB-BC4D-8197-ACC0ED16C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363016" cy="11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423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44728" y="-342800"/>
            <a:ext cx="5639272" cy="14761640"/>
          </a:xfrm>
          <a:custGeom>
            <a:avLst/>
            <a:gdLst>
              <a:gd name="connsiteX0" fmla="*/ 0 w 12192000"/>
              <a:gd name="connsiteY0" fmla="*/ 0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0 w 12192000"/>
              <a:gd name="connsiteY4" fmla="*/ 0 h 13733900"/>
              <a:gd name="connsiteX0" fmla="*/ 3539612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3539612 w 12192000"/>
              <a:gd name="connsiteY4" fmla="*/ 29497 h 13733900"/>
              <a:gd name="connsiteX0" fmla="*/ 2920179 w 12192000"/>
              <a:gd name="connsiteY0" fmla="*/ 29497 h 13733900"/>
              <a:gd name="connsiteX1" fmla="*/ 12192000 w 12192000"/>
              <a:gd name="connsiteY1" fmla="*/ 0 h 13733900"/>
              <a:gd name="connsiteX2" fmla="*/ 12192000 w 12192000"/>
              <a:gd name="connsiteY2" fmla="*/ 13733900 h 13733900"/>
              <a:gd name="connsiteX3" fmla="*/ 0 w 12192000"/>
              <a:gd name="connsiteY3" fmla="*/ 13733900 h 13733900"/>
              <a:gd name="connsiteX4" fmla="*/ 2920179 w 12192000"/>
              <a:gd name="connsiteY4" fmla="*/ 29497 h 137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733900">
                <a:moveTo>
                  <a:pt x="2920179" y="29497"/>
                </a:moveTo>
                <a:lnTo>
                  <a:pt x="12192000" y="0"/>
                </a:lnTo>
                <a:lnTo>
                  <a:pt x="12192000" y="13733900"/>
                </a:lnTo>
                <a:lnTo>
                  <a:pt x="0" y="13733900"/>
                </a:lnTo>
                <a:lnTo>
                  <a:pt x="2920179" y="29497"/>
                </a:lnTo>
                <a:close/>
              </a:path>
            </a:pathLst>
          </a:cu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484471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63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8182152" y="7938120"/>
            <a:ext cx="6201848" cy="57778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2142640" y="2177480"/>
            <a:ext cx="6071320" cy="1153852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-69052" y="7955691"/>
            <a:ext cx="1221169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213960" y="2177810"/>
            <a:ext cx="6201848" cy="5777880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" y="2187353"/>
            <a:ext cx="622796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914679" y="2177481"/>
            <a:ext cx="6227962" cy="5768338"/>
          </a:xfrm>
          <a:prstGeom prst="rect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>
              <a:defRPr sz="4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97151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941213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818891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696571" y="276791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941213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818891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8696571" y="7336225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42423901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231934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15018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6598102" y="4672910"/>
            <a:ext cx="3614056" cy="3614056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2224861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792613" y="1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8088307" y="4571999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1792613" y="9144003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</p:spTree>
    <p:extLst>
      <p:ext uri="{BB962C8B-B14F-4D97-AF65-F5344CB8AC3E}">
        <p14:creationId xmlns:p14="http://schemas.microsoft.com/office/powerpoint/2010/main" val="10877429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512C9C-01C4-4356-989A-A7EE07792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10903BC-19BA-46A9-9232-6D51797C3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FAA0F-9201-4B41-B834-E9104D2ED4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/>
          <a:lstStyle/>
          <a:p>
            <a:fld id="{616ABAD2-3509-4448-8DAF-49BFFDBD0052}" type="datetimeFigureOut">
              <a:rPr lang="de-DE" smtClean="0"/>
              <a:t>11.05.2021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70677E-C809-4640-9139-C71536AB6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FC47F7-5EF7-4FD8-A74D-526886E21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/>
          <a:lstStyle/>
          <a:p>
            <a:fld id="{C7A463C8-AB37-4576-A9E6-2A99F31B3AF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51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flipH="1">
            <a:off x="1390799" y="1457400"/>
            <a:ext cx="13681520" cy="10818515"/>
          </a:xfrm>
          <a:prstGeom prst="rect">
            <a:avLst/>
          </a:prstGeom>
          <a:solidFill>
            <a:schemeClr val="accent5"/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84149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390800" y="6858000"/>
            <a:ext cx="21602400" cy="5544616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 sz="54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91731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0941211" y="276791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818889" y="276791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696569" y="276791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0941211" y="733622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818889" y="733622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8696569" y="7336223"/>
            <a:ext cx="2898358" cy="2891482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155899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792613" y="1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8088307" y="4571999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1792613" y="9144003"/>
            <a:ext cx="6295694" cy="4571998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 sz="32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</a:t>
            </a:r>
            <a:r>
              <a:rPr lang="en-US"/>
              <a:t>Drop picture</a:t>
            </a:r>
          </a:p>
        </p:txBody>
      </p:sp>
    </p:spTree>
    <p:extLst>
      <p:ext uri="{BB962C8B-B14F-4D97-AF65-F5344CB8AC3E}">
        <p14:creationId xmlns:p14="http://schemas.microsoft.com/office/powerpoint/2010/main" val="2019455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3.jp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Layout" Target="../slideLayouts/slideLayout3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6.jp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image" Target="../media/image17.jpe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Mann, weiß, Katze, haltend enthält.&#10;&#10;Automatisch generierte Beschreibung">
            <a:extLst>
              <a:ext uri="{FF2B5EF4-FFF2-40B4-BE49-F238E27FC236}">
                <a16:creationId xmlns:a16="http://schemas.microsoft.com/office/drawing/2014/main" id="{082EB03F-357D-0F47-8A0E-7AC44A64281F}"/>
              </a:ext>
            </a:extLst>
          </p:cNvPr>
          <p:cNvPicPr>
            <a:picLocks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34" y="158269"/>
            <a:ext cx="24086531" cy="13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01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466" r:id="rId2"/>
    <p:sldLayoutId id="2147484480" r:id="rId3"/>
    <p:sldLayoutId id="2147484199" r:id="rId4"/>
    <p:sldLayoutId id="2147484066" r:id="rId5"/>
    <p:sldLayoutId id="2147484261" r:id="rId6"/>
    <p:sldLayoutId id="2147484272" r:id="rId7"/>
    <p:sldLayoutId id="2147484422" r:id="rId8"/>
    <p:sldLayoutId id="2147484451" r:id="rId9"/>
    <p:sldLayoutId id="2147484486" r:id="rId10"/>
    <p:sldLayoutId id="2147484487" r:id="rId11"/>
    <p:sldLayoutId id="2147484488" r:id="rId12"/>
  </p:sldLayoutIdLst>
  <p:hf sldNum="0" hdr="0" ftr="0" dt="0"/>
  <p:txStyles>
    <p:titleStyle>
      <a:lvl1pPr algn="ctr" defTabSz="2438430" rtl="0" eaLnBrk="1" latinLnBrk="0" hangingPunct="1"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11" indent="-914411" algn="l" defTabSz="2438430" rtl="0" eaLnBrk="1" latinLnBrk="0" hangingPunct="1">
        <a:spcBef>
          <a:spcPct val="20000"/>
        </a:spcBef>
        <a:buFont typeface="Arial" pitchFamily="34" charset="0"/>
        <a:buChar char="•"/>
        <a:defRPr sz="8533" kern="1200">
          <a:solidFill>
            <a:schemeClr val="tx1"/>
          </a:solidFill>
          <a:latin typeface="+mn-lt"/>
          <a:ea typeface="+mn-ea"/>
          <a:cs typeface="+mn-cs"/>
        </a:defRPr>
      </a:lvl1pPr>
      <a:lvl2pPr marL="1981225" indent="-762010" algn="l" defTabSz="2438430" rtl="0" eaLnBrk="1" latinLnBrk="0" hangingPunct="1">
        <a:spcBef>
          <a:spcPct val="20000"/>
        </a:spcBef>
        <a:buFont typeface="Arial" pitchFamily="34" charset="0"/>
        <a:buChar char="–"/>
        <a:defRPr sz="7467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3" indent="-609608" algn="l" defTabSz="2438430" rtl="0" eaLnBrk="1" latinLnBrk="0" hangingPunct="1">
        <a:spcBef>
          <a:spcPct val="20000"/>
        </a:spcBef>
        <a:buFont typeface="Arial" pitchFamily="34" charset="0"/>
        <a:buChar char="–"/>
        <a:defRPr sz="5333" kern="1200">
          <a:solidFill>
            <a:schemeClr val="tx1"/>
          </a:solidFill>
          <a:latin typeface="+mn-lt"/>
          <a:ea typeface="+mn-ea"/>
          <a:cs typeface="+mn-cs"/>
        </a:defRPr>
      </a:lvl4pPr>
      <a:lvl5pPr marL="5486469" indent="-609608" algn="l" defTabSz="2438430" rtl="0" eaLnBrk="1" latinLnBrk="0" hangingPunct="1">
        <a:spcBef>
          <a:spcPct val="20000"/>
        </a:spcBef>
        <a:buFont typeface="Arial" pitchFamily="34" charset="0"/>
        <a:buChar char="»"/>
        <a:defRPr sz="5333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6pPr>
      <a:lvl7pPr marL="7924899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834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0" r:id="rId1"/>
    <p:sldLayoutId id="2147484491" r:id="rId2"/>
    <p:sldLayoutId id="2147484492" r:id="rId3"/>
    <p:sldLayoutId id="2147484493" r:id="rId4"/>
    <p:sldLayoutId id="2147484494" r:id="rId5"/>
    <p:sldLayoutId id="2147484495" r:id="rId6"/>
    <p:sldLayoutId id="2147484496" r:id="rId7"/>
    <p:sldLayoutId id="2147484497" r:id="rId8"/>
    <p:sldLayoutId id="2147484498" r:id="rId9"/>
    <p:sldLayoutId id="2147484499" r:id="rId10"/>
    <p:sldLayoutId id="2147484500" r:id="rId11"/>
    <p:sldLayoutId id="2147484501" r:id="rId12"/>
  </p:sldLayoutIdLst>
  <p:hf sldNum="0" hdr="0" ftr="0" dt="0"/>
  <p:txStyles>
    <p:titleStyle>
      <a:lvl1pPr algn="ctr" defTabSz="2438430" rtl="0" eaLnBrk="1" latinLnBrk="0" hangingPunct="1"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11" indent="-914411" algn="l" defTabSz="2438430" rtl="0" eaLnBrk="1" latinLnBrk="0" hangingPunct="1">
        <a:spcBef>
          <a:spcPct val="20000"/>
        </a:spcBef>
        <a:buFont typeface="Arial" pitchFamily="34" charset="0"/>
        <a:buChar char="•"/>
        <a:defRPr sz="8533" kern="1200">
          <a:solidFill>
            <a:schemeClr val="tx1"/>
          </a:solidFill>
          <a:latin typeface="+mn-lt"/>
          <a:ea typeface="+mn-ea"/>
          <a:cs typeface="+mn-cs"/>
        </a:defRPr>
      </a:lvl1pPr>
      <a:lvl2pPr marL="1981225" indent="-762010" algn="l" defTabSz="2438430" rtl="0" eaLnBrk="1" latinLnBrk="0" hangingPunct="1">
        <a:spcBef>
          <a:spcPct val="20000"/>
        </a:spcBef>
        <a:buFont typeface="Arial" pitchFamily="34" charset="0"/>
        <a:buChar char="–"/>
        <a:defRPr sz="7467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3" indent="-609608" algn="l" defTabSz="2438430" rtl="0" eaLnBrk="1" latinLnBrk="0" hangingPunct="1">
        <a:spcBef>
          <a:spcPct val="20000"/>
        </a:spcBef>
        <a:buFont typeface="Arial" pitchFamily="34" charset="0"/>
        <a:buChar char="–"/>
        <a:defRPr sz="5333" kern="1200">
          <a:solidFill>
            <a:schemeClr val="tx1"/>
          </a:solidFill>
          <a:latin typeface="+mn-lt"/>
          <a:ea typeface="+mn-ea"/>
          <a:cs typeface="+mn-cs"/>
        </a:defRPr>
      </a:lvl4pPr>
      <a:lvl5pPr marL="5486469" indent="-609608" algn="l" defTabSz="2438430" rtl="0" eaLnBrk="1" latinLnBrk="0" hangingPunct="1">
        <a:spcBef>
          <a:spcPct val="20000"/>
        </a:spcBef>
        <a:buFont typeface="Arial" pitchFamily="34" charset="0"/>
        <a:buChar char="»"/>
        <a:defRPr sz="5333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6pPr>
      <a:lvl7pPr marL="7924899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C9E191E-CB65-4419-90D6-2394536F013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24383999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3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467" r:id="rId2"/>
    <p:sldLayoutId id="2147484481" r:id="rId3"/>
    <p:sldLayoutId id="2147484337" r:id="rId4"/>
    <p:sldLayoutId id="2147484295" r:id="rId5"/>
    <p:sldLayoutId id="2147484394" r:id="rId6"/>
    <p:sldLayoutId id="2147484419" r:id="rId7"/>
    <p:sldLayoutId id="2147484420" r:id="rId8"/>
  </p:sldLayoutIdLst>
  <p:hf sldNum="0" hdr="0" ftr="0" dt="0"/>
  <p:txStyles>
    <p:titleStyle>
      <a:lvl1pPr algn="ctr" defTabSz="2438430" rtl="0" eaLnBrk="1" latinLnBrk="0" hangingPunct="1">
        <a:spcBef>
          <a:spcPct val="0"/>
        </a:spcBef>
        <a:buNone/>
        <a:defRPr sz="11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12" indent="-914412" algn="l" defTabSz="2438430" rtl="0" eaLnBrk="1" latinLnBrk="0" hangingPunct="1">
        <a:spcBef>
          <a:spcPct val="20000"/>
        </a:spcBef>
        <a:buFont typeface="Arial" pitchFamily="34" charset="0"/>
        <a:buChar char="•"/>
        <a:defRPr sz="8534" kern="1200">
          <a:solidFill>
            <a:schemeClr val="tx1"/>
          </a:solidFill>
          <a:latin typeface="+mn-lt"/>
          <a:ea typeface="+mn-ea"/>
          <a:cs typeface="+mn-cs"/>
        </a:defRPr>
      </a:lvl1pPr>
      <a:lvl2pPr marL="1981226" indent="-762010" algn="l" defTabSz="2438430" rtl="0" eaLnBrk="1" latinLnBrk="0" hangingPunct="1">
        <a:spcBef>
          <a:spcPct val="20000"/>
        </a:spcBef>
        <a:buFont typeface="Arial" pitchFamily="34" charset="0"/>
        <a:buChar char="–"/>
        <a:defRPr sz="7468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4" indent="-609608" algn="l" defTabSz="2438430" rtl="0" eaLnBrk="1" latinLnBrk="0" hangingPunct="1">
        <a:spcBef>
          <a:spcPct val="20000"/>
        </a:spcBef>
        <a:buFont typeface="Arial" pitchFamily="34" charset="0"/>
        <a:buChar char="–"/>
        <a:defRPr sz="5334" kern="1200">
          <a:solidFill>
            <a:schemeClr val="tx1"/>
          </a:solidFill>
          <a:latin typeface="+mn-lt"/>
          <a:ea typeface="+mn-ea"/>
          <a:cs typeface="+mn-cs"/>
        </a:defRPr>
      </a:lvl4pPr>
      <a:lvl5pPr marL="5486470" indent="-609608" algn="l" defTabSz="2438430" rtl="0" eaLnBrk="1" latinLnBrk="0" hangingPunct="1">
        <a:spcBef>
          <a:spcPct val="20000"/>
        </a:spcBef>
        <a:buFont typeface="Arial" pitchFamily="34" charset="0"/>
        <a:buChar char="»"/>
        <a:defRPr sz="5334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6pPr>
      <a:lvl7pPr marL="792490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8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Himmel, draußen, Strand, Natur enthält.&#10;&#10;Automatisch generierte Beschreibung">
            <a:extLst>
              <a:ext uri="{FF2B5EF4-FFF2-40B4-BE49-F238E27FC236}">
                <a16:creationId xmlns:a16="http://schemas.microsoft.com/office/drawing/2014/main" id="{C4C3C45B-5084-404D-9015-6E6F9E32C0C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34" y="158269"/>
            <a:ext cx="24086531" cy="13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92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8" r:id="rId1"/>
    <p:sldLayoutId id="2147484469" r:id="rId2"/>
    <p:sldLayoutId id="2147484485" r:id="rId3"/>
    <p:sldLayoutId id="2147484482" r:id="rId4"/>
    <p:sldLayoutId id="2147484439" r:id="rId5"/>
    <p:sldLayoutId id="2147484440" r:id="rId6"/>
  </p:sldLayoutIdLst>
  <p:hf sldNum="0" hdr="0" ftr="0" dt="0"/>
  <p:txStyles>
    <p:titleStyle>
      <a:lvl1pPr algn="ctr" defTabSz="2438430" rtl="0" eaLnBrk="1" latinLnBrk="0" hangingPunct="1">
        <a:spcBef>
          <a:spcPct val="0"/>
        </a:spcBef>
        <a:buNone/>
        <a:defRPr sz="11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12" indent="-914412" algn="l" defTabSz="2438430" rtl="0" eaLnBrk="1" latinLnBrk="0" hangingPunct="1">
        <a:spcBef>
          <a:spcPct val="20000"/>
        </a:spcBef>
        <a:buFont typeface="Arial" pitchFamily="34" charset="0"/>
        <a:buChar char="•"/>
        <a:defRPr sz="8534" kern="1200">
          <a:solidFill>
            <a:schemeClr val="tx1"/>
          </a:solidFill>
          <a:latin typeface="+mn-lt"/>
          <a:ea typeface="+mn-ea"/>
          <a:cs typeface="+mn-cs"/>
        </a:defRPr>
      </a:lvl1pPr>
      <a:lvl2pPr marL="1981226" indent="-762010" algn="l" defTabSz="2438430" rtl="0" eaLnBrk="1" latinLnBrk="0" hangingPunct="1">
        <a:spcBef>
          <a:spcPct val="20000"/>
        </a:spcBef>
        <a:buFont typeface="Arial" pitchFamily="34" charset="0"/>
        <a:buChar char="–"/>
        <a:defRPr sz="7468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4" indent="-609608" algn="l" defTabSz="2438430" rtl="0" eaLnBrk="1" latinLnBrk="0" hangingPunct="1">
        <a:spcBef>
          <a:spcPct val="20000"/>
        </a:spcBef>
        <a:buFont typeface="Arial" pitchFamily="34" charset="0"/>
        <a:buChar char="–"/>
        <a:defRPr sz="5334" kern="1200">
          <a:solidFill>
            <a:schemeClr val="tx1"/>
          </a:solidFill>
          <a:latin typeface="+mn-lt"/>
          <a:ea typeface="+mn-ea"/>
          <a:cs typeface="+mn-cs"/>
        </a:defRPr>
      </a:lvl4pPr>
      <a:lvl5pPr marL="5486470" indent="-609608" algn="l" defTabSz="2438430" rtl="0" eaLnBrk="1" latinLnBrk="0" hangingPunct="1">
        <a:spcBef>
          <a:spcPct val="20000"/>
        </a:spcBef>
        <a:buFont typeface="Arial" pitchFamily="34" charset="0"/>
        <a:buChar char="»"/>
        <a:defRPr sz="5334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6pPr>
      <a:lvl7pPr marL="792490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8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4C0AB0F-0A57-4F5E-AB0B-BE0B094832A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15" y="-140677"/>
            <a:ext cx="24379285" cy="9374941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FA9E2366-0153-4DCD-BB4B-7E00861A7D33}"/>
              </a:ext>
            </a:extLst>
          </p:cNvPr>
          <p:cNvSpPr/>
          <p:nvPr/>
        </p:nvSpPr>
        <p:spPr bwMode="auto">
          <a:xfrm flipV="1">
            <a:off x="-4029" y="9234263"/>
            <a:ext cx="24374578" cy="454918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BABCDED-150C-4016-9C3D-8EC8EEF85C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1" y="-35898"/>
            <a:ext cx="24374576" cy="1381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08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5" r:id="rId1"/>
    <p:sldLayoutId id="2147484468" r:id="rId2"/>
    <p:sldLayoutId id="2147484483" r:id="rId3"/>
    <p:sldLayoutId id="2147484446" r:id="rId4"/>
    <p:sldLayoutId id="2147484447" r:id="rId5"/>
    <p:sldLayoutId id="2147484448" r:id="rId6"/>
    <p:sldLayoutId id="2147484449" r:id="rId7"/>
    <p:sldLayoutId id="2147484450" r:id="rId8"/>
    <p:sldLayoutId id="2147484464" r:id="rId9"/>
    <p:sldLayoutId id="2147484465" r:id="rId10"/>
  </p:sldLayoutIdLst>
  <p:hf sldNum="0" hdr="0" ftr="0" dt="0"/>
  <p:txStyles>
    <p:titleStyle>
      <a:lvl1pPr algn="ctr" defTabSz="2438430" rtl="0" eaLnBrk="1" latinLnBrk="0" hangingPunct="1">
        <a:spcBef>
          <a:spcPct val="0"/>
        </a:spcBef>
        <a:buNone/>
        <a:defRPr sz="11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12" indent="-914412" algn="l" defTabSz="2438430" rtl="0" eaLnBrk="1" latinLnBrk="0" hangingPunct="1">
        <a:spcBef>
          <a:spcPct val="20000"/>
        </a:spcBef>
        <a:buFont typeface="Arial" pitchFamily="34" charset="0"/>
        <a:buChar char="•"/>
        <a:defRPr sz="8534" kern="1200">
          <a:solidFill>
            <a:schemeClr val="tx1"/>
          </a:solidFill>
          <a:latin typeface="+mn-lt"/>
          <a:ea typeface="+mn-ea"/>
          <a:cs typeface="+mn-cs"/>
        </a:defRPr>
      </a:lvl1pPr>
      <a:lvl2pPr marL="1981226" indent="-762010" algn="l" defTabSz="2438430" rtl="0" eaLnBrk="1" latinLnBrk="0" hangingPunct="1">
        <a:spcBef>
          <a:spcPct val="20000"/>
        </a:spcBef>
        <a:buFont typeface="Arial" pitchFamily="34" charset="0"/>
        <a:buChar char="–"/>
        <a:defRPr sz="7468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4" indent="-609608" algn="l" defTabSz="2438430" rtl="0" eaLnBrk="1" latinLnBrk="0" hangingPunct="1">
        <a:spcBef>
          <a:spcPct val="20000"/>
        </a:spcBef>
        <a:buFont typeface="Arial" pitchFamily="34" charset="0"/>
        <a:buChar char="–"/>
        <a:defRPr sz="5334" kern="1200">
          <a:solidFill>
            <a:schemeClr val="tx1"/>
          </a:solidFill>
          <a:latin typeface="+mn-lt"/>
          <a:ea typeface="+mn-ea"/>
          <a:cs typeface="+mn-cs"/>
        </a:defRPr>
      </a:lvl4pPr>
      <a:lvl5pPr marL="5486470" indent="-609608" algn="l" defTabSz="2438430" rtl="0" eaLnBrk="1" latinLnBrk="0" hangingPunct="1">
        <a:spcBef>
          <a:spcPct val="20000"/>
        </a:spcBef>
        <a:buFont typeface="Arial" pitchFamily="34" charset="0"/>
        <a:buChar char="»"/>
        <a:defRPr sz="5334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6pPr>
      <a:lvl7pPr marL="792490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8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euer, Flammen, Kohle, Brennen, HeiÃ, Stimmung">
            <a:extLst>
              <a:ext uri="{FF2B5EF4-FFF2-40B4-BE49-F238E27FC236}">
                <a16:creationId xmlns:a16="http://schemas.microsoft.com/office/drawing/2014/main" id="{A09385B9-D534-49C5-B290-8B8D7282582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0166" y="158269"/>
            <a:ext cx="24065099" cy="1339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80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1" r:id="rId1"/>
    <p:sldLayoutId id="2147484472" r:id="rId2"/>
    <p:sldLayoutId id="2147484484" r:id="rId3"/>
    <p:sldLayoutId id="2147484473" r:id="rId4"/>
    <p:sldLayoutId id="2147484474" r:id="rId5"/>
    <p:sldLayoutId id="2147484475" r:id="rId6"/>
    <p:sldLayoutId id="2147484476" r:id="rId7"/>
    <p:sldLayoutId id="2147484477" r:id="rId8"/>
    <p:sldLayoutId id="2147484478" r:id="rId9"/>
    <p:sldLayoutId id="2147484479" r:id="rId10"/>
  </p:sldLayoutIdLst>
  <p:hf sldNum="0" hdr="0" ftr="0" dt="0"/>
  <p:txStyles>
    <p:titleStyle>
      <a:lvl1pPr algn="ctr" defTabSz="2438430" rtl="0" eaLnBrk="1" latinLnBrk="0" hangingPunct="1">
        <a:spcBef>
          <a:spcPct val="0"/>
        </a:spcBef>
        <a:buNone/>
        <a:defRPr sz="11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12" indent="-914412" algn="l" defTabSz="2438430" rtl="0" eaLnBrk="1" latinLnBrk="0" hangingPunct="1">
        <a:spcBef>
          <a:spcPct val="20000"/>
        </a:spcBef>
        <a:buFont typeface="Arial" pitchFamily="34" charset="0"/>
        <a:buChar char="•"/>
        <a:defRPr sz="8534" kern="1200">
          <a:solidFill>
            <a:schemeClr val="tx1"/>
          </a:solidFill>
          <a:latin typeface="+mn-lt"/>
          <a:ea typeface="+mn-ea"/>
          <a:cs typeface="+mn-cs"/>
        </a:defRPr>
      </a:lvl1pPr>
      <a:lvl2pPr marL="1981226" indent="-762010" algn="l" defTabSz="2438430" rtl="0" eaLnBrk="1" latinLnBrk="0" hangingPunct="1">
        <a:spcBef>
          <a:spcPct val="20000"/>
        </a:spcBef>
        <a:buFont typeface="Arial" pitchFamily="34" charset="0"/>
        <a:buChar char="–"/>
        <a:defRPr sz="7468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4" indent="-609608" algn="l" defTabSz="2438430" rtl="0" eaLnBrk="1" latinLnBrk="0" hangingPunct="1">
        <a:spcBef>
          <a:spcPct val="20000"/>
        </a:spcBef>
        <a:buFont typeface="Arial" pitchFamily="34" charset="0"/>
        <a:buChar char="–"/>
        <a:defRPr sz="5334" kern="1200">
          <a:solidFill>
            <a:schemeClr val="tx1"/>
          </a:solidFill>
          <a:latin typeface="+mn-lt"/>
          <a:ea typeface="+mn-ea"/>
          <a:cs typeface="+mn-cs"/>
        </a:defRPr>
      </a:lvl4pPr>
      <a:lvl5pPr marL="5486470" indent="-609608" algn="l" defTabSz="2438430" rtl="0" eaLnBrk="1" latinLnBrk="0" hangingPunct="1">
        <a:spcBef>
          <a:spcPct val="20000"/>
        </a:spcBef>
        <a:buFont typeface="Arial" pitchFamily="34" charset="0"/>
        <a:buChar char="»"/>
        <a:defRPr sz="5334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6pPr>
      <a:lvl7pPr marL="792490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spcBef>
          <a:spcPct val="20000"/>
        </a:spcBef>
        <a:buFont typeface="Arial" pitchFamily="34" charset="0"/>
        <a:buChar char="•"/>
        <a:defRPr sz="53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8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png"/><Relationship Id="rId3" Type="http://schemas.openxmlformats.org/officeDocument/2006/relationships/slide" Target="slide4.xml"/><Relationship Id="rId7" Type="http://schemas.openxmlformats.org/officeDocument/2006/relationships/image" Target="../media/image66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5.emf"/><Relationship Id="rId11" Type="http://schemas.openxmlformats.org/officeDocument/2006/relationships/image" Target="../media/image69.png"/><Relationship Id="rId5" Type="http://schemas.openxmlformats.org/officeDocument/2006/relationships/image" Target="../media/image64.svg"/><Relationship Id="rId15" Type="http://schemas.openxmlformats.org/officeDocument/2006/relationships/image" Target="../media/image73.png"/><Relationship Id="rId10" Type="http://schemas.openxmlformats.org/officeDocument/2006/relationships/image" Target="../media/image58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80.png"/><Relationship Id="rId18" Type="http://schemas.openxmlformats.org/officeDocument/2006/relationships/image" Target="../media/image82.emf"/><Relationship Id="rId3" Type="http://schemas.openxmlformats.org/officeDocument/2006/relationships/image" Target="../media/image4.png"/><Relationship Id="rId7" Type="http://schemas.openxmlformats.org/officeDocument/2006/relationships/image" Target="../media/image77.png"/><Relationship Id="rId12" Type="http://schemas.openxmlformats.org/officeDocument/2006/relationships/image" Target="../media/image79.jpeg"/><Relationship Id="rId17" Type="http://schemas.openxmlformats.org/officeDocument/2006/relationships/image" Target="../media/image81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6.png"/><Relationship Id="rId11" Type="http://schemas.openxmlformats.org/officeDocument/2006/relationships/image" Target="../media/image78.jpeg"/><Relationship Id="rId5" Type="http://schemas.openxmlformats.org/officeDocument/2006/relationships/image" Target="../media/image75.png"/><Relationship Id="rId15" Type="http://schemas.openxmlformats.org/officeDocument/2006/relationships/image" Target="../media/image71.png"/><Relationship Id="rId10" Type="http://schemas.openxmlformats.org/officeDocument/2006/relationships/image" Target="../media/image64.svg"/><Relationship Id="rId4" Type="http://schemas.openxmlformats.org/officeDocument/2006/relationships/image" Target="../media/image8.png"/><Relationship Id="rId9" Type="http://schemas.openxmlformats.org/officeDocument/2006/relationships/image" Target="../media/image63.png"/><Relationship Id="rId1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13" Type="http://schemas.openxmlformats.org/officeDocument/2006/relationships/image" Target="../media/image71.png"/><Relationship Id="rId3" Type="http://schemas.openxmlformats.org/officeDocument/2006/relationships/image" Target="../media/image4.png"/><Relationship Id="rId7" Type="http://schemas.openxmlformats.org/officeDocument/2006/relationships/image" Target="../media/image63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6.emf"/><Relationship Id="rId1" Type="http://schemas.openxmlformats.org/officeDocument/2006/relationships/slideLayout" Target="../slideLayouts/slideLayout49.xml"/><Relationship Id="rId6" Type="http://schemas.openxmlformats.org/officeDocument/2006/relationships/slide" Target="slide4.xml"/><Relationship Id="rId11" Type="http://schemas.openxmlformats.org/officeDocument/2006/relationships/image" Target="../media/image85.png"/><Relationship Id="rId5" Type="http://schemas.openxmlformats.org/officeDocument/2006/relationships/image" Target="../media/image30.png"/><Relationship Id="rId15" Type="http://schemas.openxmlformats.org/officeDocument/2006/relationships/image" Target="../media/image81.jpeg"/><Relationship Id="rId10" Type="http://schemas.openxmlformats.org/officeDocument/2006/relationships/image" Target="../media/image84.png"/><Relationship Id="rId4" Type="http://schemas.openxmlformats.org/officeDocument/2006/relationships/image" Target="../media/image8.png"/><Relationship Id="rId9" Type="http://schemas.openxmlformats.org/officeDocument/2006/relationships/image" Target="../media/image83.png"/><Relationship Id="rId1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18" Type="http://schemas.openxmlformats.org/officeDocument/2006/relationships/image" Target="../media/image93.emf"/><Relationship Id="rId3" Type="http://schemas.openxmlformats.org/officeDocument/2006/relationships/image" Target="../media/image8.png"/><Relationship Id="rId7" Type="http://schemas.openxmlformats.org/officeDocument/2006/relationships/image" Target="../media/image64.svg"/><Relationship Id="rId12" Type="http://schemas.openxmlformats.org/officeDocument/2006/relationships/image" Target="../media/image91.png"/><Relationship Id="rId17" Type="http://schemas.openxmlformats.org/officeDocument/2006/relationships/image" Target="../media/image81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63.png"/><Relationship Id="rId11" Type="http://schemas.openxmlformats.org/officeDocument/2006/relationships/image" Target="../media/image90.png"/><Relationship Id="rId5" Type="http://schemas.openxmlformats.org/officeDocument/2006/relationships/slide" Target="slide4.xml"/><Relationship Id="rId15" Type="http://schemas.openxmlformats.org/officeDocument/2006/relationships/image" Target="../media/image71.png"/><Relationship Id="rId10" Type="http://schemas.openxmlformats.org/officeDocument/2006/relationships/image" Target="../media/image89.png"/><Relationship Id="rId4" Type="http://schemas.openxmlformats.org/officeDocument/2006/relationships/image" Target="../media/image4.png"/><Relationship Id="rId9" Type="http://schemas.openxmlformats.org/officeDocument/2006/relationships/image" Target="../media/image88.png"/><Relationship Id="rId1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0.png"/><Relationship Id="rId3" Type="http://schemas.openxmlformats.org/officeDocument/2006/relationships/image" Target="../media/image21.png"/><Relationship Id="rId21" Type="http://schemas.openxmlformats.org/officeDocument/2006/relationships/image" Target="../media/image38.png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5" Type="http://schemas.openxmlformats.org/officeDocument/2006/relationships/slide" Target="slide10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28.png"/><Relationship Id="rId24" Type="http://schemas.openxmlformats.org/officeDocument/2006/relationships/slide" Target="slide14.xml"/><Relationship Id="rId5" Type="http://schemas.openxmlformats.org/officeDocument/2006/relationships/image" Target="../media/image23.png"/><Relationship Id="rId15" Type="http://schemas.openxmlformats.org/officeDocument/2006/relationships/image" Target="../media/image32.png"/><Relationship Id="rId23" Type="http://schemas.openxmlformats.org/officeDocument/2006/relationships/slide" Target="slide8.xml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Relationship Id="rId22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1.png"/><Relationship Id="rId7" Type="http://schemas.openxmlformats.org/officeDocument/2006/relationships/image" Target="../media/image4.png"/><Relationship Id="rId12" Type="http://schemas.openxmlformats.org/officeDocument/2006/relationships/image" Target="../media/image49.jpg"/><Relationship Id="rId17" Type="http://schemas.openxmlformats.org/officeDocument/2006/relationships/image" Target="../media/image5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5" Type="http://schemas.openxmlformats.org/officeDocument/2006/relationships/image" Target="../media/image52.jpe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2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4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1"/>
            <a:ext cx="15549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1. Basic Design</a:t>
            </a:r>
          </a:p>
        </p:txBody>
      </p:sp>
    </p:spTree>
    <p:extLst>
      <p:ext uri="{BB962C8B-B14F-4D97-AF65-F5344CB8AC3E}">
        <p14:creationId xmlns:p14="http://schemas.microsoft.com/office/powerpoint/2010/main" val="1221624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C2B4F8EC-F5D1-4A03-A7F9-38A429F1D737}"/>
              </a:ext>
            </a:extLst>
          </p:cNvPr>
          <p:cNvSpPr txBox="1"/>
          <p:nvPr/>
        </p:nvSpPr>
        <p:spPr>
          <a:xfrm flipH="1">
            <a:off x="17952640" y="2937002"/>
            <a:ext cx="47668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Wählen Sie aus folgenden </a:t>
            </a:r>
            <a:br>
              <a:rPr lang="de-DE" sz="2800" dirty="0">
                <a:solidFill>
                  <a:schemeClr val="bg1"/>
                </a:solidFill>
              </a:rPr>
            </a:br>
            <a:r>
              <a:rPr lang="de-DE" sz="2800" dirty="0">
                <a:solidFill>
                  <a:schemeClr val="bg1"/>
                </a:solidFill>
              </a:rPr>
              <a:t>Snack-Kompositionen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C6466A1-DE45-4EEF-AE98-E6A6B7C2F2BD}"/>
              </a:ext>
            </a:extLst>
          </p:cNvPr>
          <p:cNvSpPr/>
          <p:nvPr/>
        </p:nvSpPr>
        <p:spPr>
          <a:xfrm>
            <a:off x="0" y="881336"/>
            <a:ext cx="2438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5400" b="1" dirty="0">
                <a:solidFill>
                  <a:srgbClr val="85AC1C"/>
                </a:solidFill>
              </a:rPr>
              <a:t>Mini </a:t>
            </a:r>
            <a:r>
              <a:rPr lang="de-DE" sz="5400" b="1" dirty="0" err="1">
                <a:solidFill>
                  <a:srgbClr val="85AC1C"/>
                </a:solidFill>
              </a:rPr>
              <a:t>Flowpacks</a:t>
            </a:r>
            <a:r>
              <a:rPr lang="de-DE" sz="5400" b="1" dirty="0">
                <a:solidFill>
                  <a:srgbClr val="85AC1C"/>
                </a:solidFill>
              </a:rPr>
              <a:t> – 0,29 € bei 5.000 Stück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5CE6C90-4330-4898-83FD-FE8E0A03CD2C}"/>
              </a:ext>
            </a:extLst>
          </p:cNvPr>
          <p:cNvSpPr/>
          <p:nvPr/>
        </p:nvSpPr>
        <p:spPr>
          <a:xfrm>
            <a:off x="1534816" y="12976050"/>
            <a:ext cx="23182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Stand Januar 2021. Alle Preise netto zuzüglich Mehrwertsteuer und Versand. </a:t>
            </a:r>
            <a:b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</a:br>
            <a: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Mit Erscheinen dieser Preisliste verlieren alle vorherigen ihre Gültigkeit. Irrtümer und Preisänderungen aufgrund kurzfristiger Marktentwicklung vorbehalten.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C73D637-6FBC-473A-B892-38DEF9CFE00F}"/>
              </a:ext>
            </a:extLst>
          </p:cNvPr>
          <p:cNvGrpSpPr/>
          <p:nvPr/>
        </p:nvGrpSpPr>
        <p:grpSpPr>
          <a:xfrm>
            <a:off x="23007483" y="12403139"/>
            <a:ext cx="1433480" cy="1343639"/>
            <a:chOff x="23007483" y="12403139"/>
            <a:chExt cx="1433480" cy="1343639"/>
          </a:xfrm>
        </p:grpSpPr>
        <p:sp>
          <p:nvSpPr>
            <p:cNvPr id="31" name="Rechtwinkliges Dreieck 30">
              <a:hlinkClick r:id="rId3" action="ppaction://hlinksldjump"/>
              <a:extLst>
                <a:ext uri="{FF2B5EF4-FFF2-40B4-BE49-F238E27FC236}">
                  <a16:creationId xmlns:a16="http://schemas.microsoft.com/office/drawing/2014/main" id="{067340F8-5001-45BC-B864-488096CE9303}"/>
                </a:ext>
              </a:extLst>
            </p:cNvPr>
            <p:cNvSpPr/>
            <p:nvPr/>
          </p:nvSpPr>
          <p:spPr bwMode="auto">
            <a:xfrm flipH="1">
              <a:off x="23007483" y="12403139"/>
              <a:ext cx="1376503" cy="1312862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32" name="Grafik 31" descr="Pfeil: Nach links drehen">
              <a:hlinkClick r:id="rId3" action="ppaction://hlinksldjump"/>
              <a:extLst>
                <a:ext uri="{FF2B5EF4-FFF2-40B4-BE49-F238E27FC236}">
                  <a16:creationId xmlns:a16="http://schemas.microsoft.com/office/drawing/2014/main" id="{2457E326-ED9D-4A14-B969-BEF91456C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800000">
              <a:off x="23862673" y="12953540"/>
              <a:ext cx="481469" cy="545221"/>
            </a:xfrm>
            <a:prstGeom prst="rect">
              <a:avLst/>
            </a:prstGeom>
          </p:spPr>
        </p:pic>
        <p:sp>
          <p:nvSpPr>
            <p:cNvPr id="35" name="Textfeld 34">
              <a:hlinkClick r:id="rId3" action="ppaction://hlinksldjump"/>
              <a:extLst>
                <a:ext uri="{FF2B5EF4-FFF2-40B4-BE49-F238E27FC236}">
                  <a16:creationId xmlns:a16="http://schemas.microsoft.com/office/drawing/2014/main" id="{02D79044-E986-4D2C-817C-58205AFD2A24}"/>
                </a:ext>
              </a:extLst>
            </p:cNvPr>
            <p:cNvSpPr txBox="1"/>
            <p:nvPr/>
          </p:nvSpPr>
          <p:spPr>
            <a:xfrm>
              <a:off x="23321704" y="13192780"/>
              <a:ext cx="11192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  Zur</a:t>
              </a:r>
            </a:p>
            <a:p>
              <a:pPr algn="r"/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Übersicht</a:t>
              </a:r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D463A04D-40F2-4E07-9ED4-27C5FAEDF3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8223" y="4379417"/>
            <a:ext cx="6633146" cy="8196934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390F5724-FBC8-4E83-B1BB-56107F23954D}"/>
              </a:ext>
            </a:extLst>
          </p:cNvPr>
          <p:cNvSpPr txBox="1"/>
          <p:nvPr/>
        </p:nvSpPr>
        <p:spPr>
          <a:xfrm>
            <a:off x="18458819" y="7282197"/>
            <a:ext cx="3754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rgbClr val="424240"/>
                </a:solidFill>
              </a:rPr>
              <a:t>Trüffelmandeln </a:t>
            </a:r>
            <a:br>
              <a:rPr lang="de-DE" sz="1600" dirty="0">
                <a:solidFill>
                  <a:srgbClr val="424240"/>
                </a:solidFill>
              </a:rPr>
            </a:br>
            <a:r>
              <a:rPr lang="de-DE" sz="1600" dirty="0">
                <a:solidFill>
                  <a:srgbClr val="424240"/>
                </a:solidFill>
              </a:rPr>
              <a:t>mit Kakao (eine Mandel)</a:t>
            </a:r>
          </a:p>
        </p:txBody>
      </p:sp>
      <p:pic>
        <p:nvPicPr>
          <p:cNvPr id="36" name="Grafik 35" descr="Ein Bild, das Essen, Teller enthält.&#10;&#10;Automatisch generierte Beschreibung">
            <a:extLst>
              <a:ext uri="{FF2B5EF4-FFF2-40B4-BE49-F238E27FC236}">
                <a16:creationId xmlns:a16="http://schemas.microsoft.com/office/drawing/2014/main" id="{FDA16E6D-CE6C-42FB-88B4-E892B5C3132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44368" y="8314468"/>
            <a:ext cx="3183355" cy="3096537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id="{18DF6C54-D366-40B3-A1CF-99064AAC773C}"/>
              </a:ext>
            </a:extLst>
          </p:cNvPr>
          <p:cNvSpPr txBox="1"/>
          <p:nvPr/>
        </p:nvSpPr>
        <p:spPr>
          <a:xfrm>
            <a:off x="18328321" y="11457801"/>
            <a:ext cx="4015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rgbClr val="424240"/>
                </a:solidFill>
              </a:rPr>
              <a:t>Haselnusskerne mit </a:t>
            </a:r>
            <a:br>
              <a:rPr lang="de-DE" sz="1600" dirty="0">
                <a:solidFill>
                  <a:srgbClr val="424240"/>
                </a:solidFill>
              </a:rPr>
            </a:br>
            <a:r>
              <a:rPr lang="de-DE" sz="1600" dirty="0">
                <a:solidFill>
                  <a:srgbClr val="424240"/>
                </a:solidFill>
              </a:rPr>
              <a:t>Vollmilch &amp; Zimt (eine Haselnuss)</a:t>
            </a:r>
          </a:p>
        </p:txBody>
      </p:sp>
      <p:pic>
        <p:nvPicPr>
          <p:cNvPr id="38" name="Grafik 37" descr="Ein Bild, das Essen, Teller, geschnitten enthält.&#10;&#10;Automatisch generierte Beschreibung">
            <a:extLst>
              <a:ext uri="{FF2B5EF4-FFF2-40B4-BE49-F238E27FC236}">
                <a16:creationId xmlns:a16="http://schemas.microsoft.com/office/drawing/2014/main" id="{B1D4D53A-3F9A-4903-B24B-81BDDAAD3B1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44368" y="4280498"/>
            <a:ext cx="3183354" cy="309653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3758B97-5B57-4437-82BE-C5EBB96366D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071" y="5550353"/>
            <a:ext cx="3685169" cy="4186129"/>
          </a:xfrm>
          <a:prstGeom prst="rect">
            <a:avLst/>
          </a:prstGeom>
        </p:spPr>
      </p:pic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30A364D6-C59F-4425-9C00-2A12B55E64F4}"/>
              </a:ext>
            </a:extLst>
          </p:cNvPr>
          <p:cNvGrpSpPr/>
          <p:nvPr/>
        </p:nvGrpSpPr>
        <p:grpSpPr>
          <a:xfrm>
            <a:off x="5148343" y="5547387"/>
            <a:ext cx="4739401" cy="4363610"/>
            <a:chOff x="3042623" y="5990811"/>
            <a:chExt cx="3619676" cy="3383424"/>
          </a:xfrm>
        </p:grpSpPr>
        <p:pic>
          <p:nvPicPr>
            <p:cNvPr id="55" name="Grafik 54" descr="Ein Bild, das Schild, Tisch, Essen enthält.&#10;&#10;Automatisch generierte Beschreibung">
              <a:extLst>
                <a:ext uri="{FF2B5EF4-FFF2-40B4-BE49-F238E27FC236}">
                  <a16:creationId xmlns:a16="http://schemas.microsoft.com/office/drawing/2014/main" id="{FBF62CC4-D525-4DAB-853D-763DFFB333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231" y="5990811"/>
              <a:ext cx="3459068" cy="3245810"/>
            </a:xfrm>
            <a:prstGeom prst="rect">
              <a:avLst/>
            </a:prstGeom>
          </p:spPr>
        </p:pic>
        <p:cxnSp>
          <p:nvCxnSpPr>
            <p:cNvPr id="57" name="Gerade Verbindung mit Pfeil 56">
              <a:extLst>
                <a:ext uri="{FF2B5EF4-FFF2-40B4-BE49-F238E27FC236}">
                  <a16:creationId xmlns:a16="http://schemas.microsoft.com/office/drawing/2014/main" id="{064611DE-F3FF-47E6-966D-7B67285FD92C}"/>
                </a:ext>
              </a:extLst>
            </p:cNvPr>
            <p:cNvCxnSpPr/>
            <p:nvPr/>
          </p:nvCxnSpPr>
          <p:spPr>
            <a:xfrm>
              <a:off x="3597857" y="9168534"/>
              <a:ext cx="258251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mit Pfeil 57">
              <a:extLst>
                <a:ext uri="{FF2B5EF4-FFF2-40B4-BE49-F238E27FC236}">
                  <a16:creationId xmlns:a16="http://schemas.microsoft.com/office/drawing/2014/main" id="{95988C2D-7C5B-4162-87C9-9D33495D9F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4977" y="6167300"/>
              <a:ext cx="0" cy="28477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E5466612-FF17-4A6F-B7F0-10AA0E5D342A}"/>
                </a:ext>
              </a:extLst>
            </p:cNvPr>
            <p:cNvSpPr txBox="1"/>
            <p:nvPr/>
          </p:nvSpPr>
          <p:spPr>
            <a:xfrm>
              <a:off x="3042623" y="7412684"/>
              <a:ext cx="707811" cy="299923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72 mm</a:t>
              </a:r>
            </a:p>
          </p:txBody>
        </p:sp>
        <p:sp>
          <p:nvSpPr>
            <p:cNvPr id="67" name="Textfeld 66">
              <a:extLst>
                <a:ext uri="{FF2B5EF4-FFF2-40B4-BE49-F238E27FC236}">
                  <a16:creationId xmlns:a16="http://schemas.microsoft.com/office/drawing/2014/main" id="{2122164F-4959-48B1-A166-5FC0318ABFCC}"/>
                </a:ext>
              </a:extLst>
            </p:cNvPr>
            <p:cNvSpPr txBox="1"/>
            <p:nvPr/>
          </p:nvSpPr>
          <p:spPr>
            <a:xfrm>
              <a:off x="4535208" y="9074312"/>
              <a:ext cx="707811" cy="299923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/>
                <a:t>70 </a:t>
              </a:r>
              <a:r>
                <a:rPr lang="de-DE" sz="1600" dirty="0"/>
                <a:t>mm</a:t>
              </a:r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CE381942-0F1A-46E8-A331-9D9C5D5E6A7E}"/>
              </a:ext>
            </a:extLst>
          </p:cNvPr>
          <p:cNvGrpSpPr/>
          <p:nvPr/>
        </p:nvGrpSpPr>
        <p:grpSpPr>
          <a:xfrm>
            <a:off x="3322372" y="10763288"/>
            <a:ext cx="5906417" cy="1340685"/>
            <a:chOff x="3703542" y="10763288"/>
            <a:chExt cx="5906417" cy="1340685"/>
          </a:xfrm>
        </p:grpSpPr>
        <p:pic>
          <p:nvPicPr>
            <p:cNvPr id="34" name="Grafik 33" descr="Ein Bild, das Raum enthält.&#10;&#10;Automatisch generierte Beschreibung">
              <a:extLst>
                <a:ext uri="{FF2B5EF4-FFF2-40B4-BE49-F238E27FC236}">
                  <a16:creationId xmlns:a16="http://schemas.microsoft.com/office/drawing/2014/main" id="{3565C577-438B-4A2F-87CC-ABAC7EF34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3542" y="10763288"/>
              <a:ext cx="1333089" cy="1335407"/>
            </a:xfrm>
            <a:prstGeom prst="rect">
              <a:avLst/>
            </a:prstGeom>
          </p:spPr>
        </p:pic>
        <p:pic>
          <p:nvPicPr>
            <p:cNvPr id="39" name="Grafik 38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FB28B242-6210-42A1-A3A0-1CFC38F30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7887" y="10771708"/>
              <a:ext cx="1313990" cy="1318568"/>
            </a:xfrm>
            <a:prstGeom prst="rect">
              <a:avLst/>
            </a:prstGeom>
          </p:spPr>
        </p:pic>
        <p:pic>
          <p:nvPicPr>
            <p:cNvPr id="43" name="Grafik 42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2D8DFC34-F48F-4B1A-A21A-792BD6824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6927" y="10787786"/>
              <a:ext cx="1313990" cy="1316187"/>
            </a:xfrm>
            <a:prstGeom prst="rect">
              <a:avLst/>
            </a:prstGeom>
          </p:spPr>
        </p:pic>
        <p:pic>
          <p:nvPicPr>
            <p:cNvPr id="44" name="Grafik 43">
              <a:extLst>
                <a:ext uri="{FF2B5EF4-FFF2-40B4-BE49-F238E27FC236}">
                  <a16:creationId xmlns:a16="http://schemas.microsoft.com/office/drawing/2014/main" id="{A682F76D-9CD7-4F89-8E22-B6A1B18B3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95969" y="10780436"/>
              <a:ext cx="1313990" cy="1316187"/>
            </a:xfrm>
            <a:prstGeom prst="rect">
              <a:avLst/>
            </a:prstGeom>
          </p:spPr>
        </p:pic>
      </p:grpSp>
      <p:sp>
        <p:nvSpPr>
          <p:cNvPr id="70" name="Textfeld 69">
            <a:extLst>
              <a:ext uri="{FF2B5EF4-FFF2-40B4-BE49-F238E27FC236}">
                <a16:creationId xmlns:a16="http://schemas.microsoft.com/office/drawing/2014/main" id="{853AE208-EC7E-41F4-A1F4-0EA37B88042F}"/>
              </a:ext>
            </a:extLst>
          </p:cNvPr>
          <p:cNvSpPr txBox="1"/>
          <p:nvPr/>
        </p:nvSpPr>
        <p:spPr>
          <a:xfrm flipH="1">
            <a:off x="1519745" y="2937002"/>
            <a:ext cx="5040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Ihr Design auf der Folie</a:t>
            </a:r>
            <a:br>
              <a:rPr lang="de-DE" sz="2800" dirty="0">
                <a:solidFill>
                  <a:schemeClr val="bg1"/>
                </a:solidFill>
              </a:rPr>
            </a:br>
            <a:r>
              <a:rPr lang="de-DE" sz="2800" dirty="0">
                <a:solidFill>
                  <a:schemeClr val="bg1"/>
                </a:solidFill>
              </a:rPr>
              <a:t>der Mini </a:t>
            </a:r>
            <a:r>
              <a:rPr lang="de-DE" sz="2800" dirty="0" err="1">
                <a:solidFill>
                  <a:schemeClr val="bg1"/>
                </a:solidFill>
              </a:rPr>
              <a:t>Flowpacks</a:t>
            </a:r>
            <a:endParaRPr lang="de-DE" sz="2800" dirty="0">
              <a:solidFill>
                <a:schemeClr val="bg1"/>
              </a:solidFill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9C00A94-3346-4C0E-8D86-EC54C5759F84}"/>
              </a:ext>
            </a:extLst>
          </p:cNvPr>
          <p:cNvGrpSpPr/>
          <p:nvPr/>
        </p:nvGrpSpPr>
        <p:grpSpPr>
          <a:xfrm>
            <a:off x="6432292" y="2760672"/>
            <a:ext cx="3440021" cy="2749568"/>
            <a:chOff x="6762826" y="2260517"/>
            <a:chExt cx="3071269" cy="2421087"/>
          </a:xfrm>
        </p:grpSpPr>
        <p:pic>
          <p:nvPicPr>
            <p:cNvPr id="49" name="Grafik 48" descr="Ein Bild, das Tisch, sitzend, Essen enthält.&#10;&#10;Automatisch generierte Beschreibung">
              <a:extLst>
                <a:ext uri="{FF2B5EF4-FFF2-40B4-BE49-F238E27FC236}">
                  <a16:creationId xmlns:a16="http://schemas.microsoft.com/office/drawing/2014/main" id="{EAB4DB95-EA9B-4BA5-95F9-76B8032C6B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30985">
              <a:off x="6762826" y="2260517"/>
              <a:ext cx="1817533" cy="2008687"/>
            </a:xfrm>
            <a:prstGeom prst="rect">
              <a:avLst/>
            </a:prstGeom>
          </p:spPr>
        </p:pic>
        <p:pic>
          <p:nvPicPr>
            <p:cNvPr id="51" name="Grafik 50" descr="Ein Bild, das Essen enthält.&#10;&#10;Automatisch generierte Beschreibung">
              <a:extLst>
                <a:ext uri="{FF2B5EF4-FFF2-40B4-BE49-F238E27FC236}">
                  <a16:creationId xmlns:a16="http://schemas.microsoft.com/office/drawing/2014/main" id="{16F9C7C2-7625-4DF6-9B94-60DA889C6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7588">
              <a:off x="8017316" y="2673750"/>
              <a:ext cx="1816779" cy="2007854"/>
            </a:xfrm>
            <a:prstGeom prst="rect">
              <a:avLst/>
            </a:prstGeom>
          </p:spPr>
        </p:pic>
      </p:grpSp>
      <p:sp>
        <p:nvSpPr>
          <p:cNvPr id="46" name="Textfeld 45">
            <a:extLst>
              <a:ext uri="{FF2B5EF4-FFF2-40B4-BE49-F238E27FC236}">
                <a16:creationId xmlns:a16="http://schemas.microsoft.com/office/drawing/2014/main" id="{0FC90AF2-0B26-430A-A43E-C9CD45116EE1}"/>
              </a:ext>
            </a:extLst>
          </p:cNvPr>
          <p:cNvSpPr txBox="1"/>
          <p:nvPr/>
        </p:nvSpPr>
        <p:spPr>
          <a:xfrm flipH="1">
            <a:off x="11447775" y="2937002"/>
            <a:ext cx="5600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Preise für Produktion mit vollflächig bedruckter Folie</a:t>
            </a:r>
          </a:p>
        </p:txBody>
      </p:sp>
      <p:sp>
        <p:nvSpPr>
          <p:cNvPr id="7" name="Gleichschenkliges Dreieck 6">
            <a:hlinkClick r:id="rId3" action="ppaction://hlinksldjump"/>
            <a:extLst>
              <a:ext uri="{FF2B5EF4-FFF2-40B4-BE49-F238E27FC236}">
                <a16:creationId xmlns:a16="http://schemas.microsoft.com/office/drawing/2014/main" id="{DFE6DC59-AB51-42F1-9A9C-68A3DB0F9637}"/>
              </a:ext>
            </a:extLst>
          </p:cNvPr>
          <p:cNvSpPr/>
          <p:nvPr/>
        </p:nvSpPr>
        <p:spPr bwMode="auto">
          <a:xfrm rot="8113496">
            <a:off x="23124161" y="12908728"/>
            <a:ext cx="1826310" cy="904267"/>
          </a:xfrm>
          <a:prstGeom prst="triangle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20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19441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– Summer Products</a:t>
            </a:r>
          </a:p>
        </p:txBody>
      </p:sp>
    </p:spTree>
    <p:extLst>
      <p:ext uri="{BB962C8B-B14F-4D97-AF65-F5344CB8AC3E}">
        <p14:creationId xmlns:p14="http://schemas.microsoft.com/office/powerpoint/2010/main" val="3450178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>
            <a:extLst>
              <a:ext uri="{FF2B5EF4-FFF2-40B4-BE49-F238E27FC236}">
                <a16:creationId xmlns:a16="http://schemas.microsoft.com/office/drawing/2014/main" id="{FA2EAAFB-3E95-4098-900C-8B60F392A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6046" y="744268"/>
            <a:ext cx="21733461" cy="1145179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05C0711D-8A58-4B2B-9CC1-1CA6D6254C71}"/>
              </a:ext>
            </a:extLst>
          </p:cNvPr>
          <p:cNvSpPr/>
          <p:nvPr/>
        </p:nvSpPr>
        <p:spPr bwMode="auto">
          <a:xfrm>
            <a:off x="10782670" y="2545903"/>
            <a:ext cx="12256837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F251D29-71D2-46CD-8A68-18BD542F5504}"/>
              </a:ext>
            </a:extLst>
          </p:cNvPr>
          <p:cNvGrpSpPr/>
          <p:nvPr/>
        </p:nvGrpSpPr>
        <p:grpSpPr>
          <a:xfrm>
            <a:off x="1306046" y="2545904"/>
            <a:ext cx="8870404" cy="10396593"/>
            <a:chOff x="1687216" y="2545904"/>
            <a:chExt cx="8870404" cy="10396593"/>
          </a:xfrm>
        </p:grpSpPr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9F578567-5B30-41B7-8356-7C5E3BC87D9B}"/>
                </a:ext>
              </a:extLst>
            </p:cNvPr>
            <p:cNvSpPr/>
            <p:nvPr/>
          </p:nvSpPr>
          <p:spPr bwMode="auto">
            <a:xfrm>
              <a:off x="1687216" y="2545904"/>
              <a:ext cx="8870404" cy="1039659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1E623BC6-EBDF-435A-B34F-74986C87B2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22848" y="2735468"/>
              <a:ext cx="8559153" cy="1416394"/>
            </a:xfrm>
            <a:prstGeom prst="rect">
              <a:avLst/>
            </a:prstGeom>
          </p:spPr>
        </p:pic>
      </p:grpSp>
      <p:pic>
        <p:nvPicPr>
          <p:cNvPr id="35" name="Grafik 34">
            <a:extLst>
              <a:ext uri="{FF2B5EF4-FFF2-40B4-BE49-F238E27FC236}">
                <a16:creationId xmlns:a16="http://schemas.microsoft.com/office/drawing/2014/main" id="{F8317CCA-7073-43D0-8A03-769709EB02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76581" y="2744946"/>
            <a:ext cx="4640633" cy="1416394"/>
          </a:xfrm>
          <a:prstGeom prst="rect">
            <a:avLst/>
          </a:prstGeom>
        </p:spPr>
      </p:pic>
      <p:sp>
        <p:nvSpPr>
          <p:cNvPr id="20" name="TextBox 7">
            <a:extLst>
              <a:ext uri="{FF2B5EF4-FFF2-40B4-BE49-F238E27FC236}">
                <a16:creationId xmlns:a16="http://schemas.microsoft.com/office/drawing/2014/main" id="{BA83E295-0EB0-42C8-B010-8E0E7F56C0A6}"/>
              </a:ext>
            </a:extLst>
          </p:cNvPr>
          <p:cNvSpPr txBox="1"/>
          <p:nvPr/>
        </p:nvSpPr>
        <p:spPr>
          <a:xfrm>
            <a:off x="0" y="844279"/>
            <a:ext cx="24384000" cy="106447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/>
          </a:lstStyle>
          <a:p>
            <a:r>
              <a:rPr lang="de-DE" sz="5400" b="1" dirty="0">
                <a:solidFill>
                  <a:srgbClr val="63BB02"/>
                </a:solidFill>
              </a:rPr>
              <a:t>Eispulver Portionsbeutel mit Etikett – 0,95 € bei 250 Stück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2B4F8EC-F5D1-4A03-A7F9-38A429F1D737}"/>
              </a:ext>
            </a:extLst>
          </p:cNvPr>
          <p:cNvSpPr txBox="1"/>
          <p:nvPr/>
        </p:nvSpPr>
        <p:spPr>
          <a:xfrm flipH="1">
            <a:off x="17520592" y="2969568"/>
            <a:ext cx="575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Wählen Sie aus folgenden </a:t>
            </a:r>
            <a:br>
              <a:rPr lang="de-DE" sz="2800" dirty="0">
                <a:solidFill>
                  <a:srgbClr val="FFFFFF"/>
                </a:solidFill>
              </a:rPr>
            </a:br>
            <a:r>
              <a:rPr lang="de-DE" sz="2800" dirty="0">
                <a:solidFill>
                  <a:srgbClr val="FFFFFF"/>
                </a:solidFill>
              </a:rPr>
              <a:t>Eissorten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E64A31C3-30D8-4803-BE23-13D6BC8A144A}"/>
              </a:ext>
            </a:extLst>
          </p:cNvPr>
          <p:cNvSpPr txBox="1"/>
          <p:nvPr/>
        </p:nvSpPr>
        <p:spPr>
          <a:xfrm flipH="1">
            <a:off x="1800847" y="3191843"/>
            <a:ext cx="502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FFFF"/>
                </a:solidFill>
              </a:rPr>
              <a:t>Ihr Design auf dem Etikett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55DD8CA-278D-4F4D-BC53-BB7306018F12}"/>
              </a:ext>
            </a:extLst>
          </p:cNvPr>
          <p:cNvGrpSpPr/>
          <p:nvPr/>
        </p:nvGrpSpPr>
        <p:grpSpPr>
          <a:xfrm>
            <a:off x="5214041" y="5503090"/>
            <a:ext cx="4832114" cy="5087577"/>
            <a:chOff x="1906464" y="4450200"/>
            <a:chExt cx="5079778" cy="5401239"/>
          </a:xfrm>
        </p:grpSpPr>
        <p:cxnSp>
          <p:nvCxnSpPr>
            <p:cNvPr id="57" name="Gerade Verbindung mit Pfeil 56">
              <a:extLst>
                <a:ext uri="{FF2B5EF4-FFF2-40B4-BE49-F238E27FC236}">
                  <a16:creationId xmlns:a16="http://schemas.microsoft.com/office/drawing/2014/main" id="{064611DE-F3FF-47E6-966D-7B67285FD92C}"/>
                </a:ext>
              </a:extLst>
            </p:cNvPr>
            <p:cNvCxnSpPr>
              <a:cxnSpLocks/>
            </p:cNvCxnSpPr>
            <p:nvPr/>
          </p:nvCxnSpPr>
          <p:spPr>
            <a:xfrm>
              <a:off x="2799708" y="9366225"/>
              <a:ext cx="29998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mit Pfeil 57">
              <a:extLst>
                <a:ext uri="{FF2B5EF4-FFF2-40B4-BE49-F238E27FC236}">
                  <a16:creationId xmlns:a16="http://schemas.microsoft.com/office/drawing/2014/main" id="{95988C2D-7C5B-4162-87C9-9D33495D9F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4423" y="5273824"/>
              <a:ext cx="0" cy="388271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92696E23-329E-425D-A2A3-0C1CD100545E}"/>
                </a:ext>
              </a:extLst>
            </p:cNvPr>
            <p:cNvSpPr txBox="1"/>
            <p:nvPr/>
          </p:nvSpPr>
          <p:spPr>
            <a:xfrm>
              <a:off x="1906464" y="6759404"/>
              <a:ext cx="901960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125 mm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773FBB8C-0963-40F2-9348-77E070BEEBF1}"/>
                </a:ext>
              </a:extLst>
            </p:cNvPr>
            <p:cNvSpPr txBox="1"/>
            <p:nvPr/>
          </p:nvSpPr>
          <p:spPr>
            <a:xfrm>
              <a:off x="3983088" y="9245046"/>
              <a:ext cx="820044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95 mm</a:t>
              </a:r>
            </a:p>
          </p:txBody>
        </p:sp>
        <p:pic>
          <p:nvPicPr>
            <p:cNvPr id="47" name="Grafik 46" descr="Ein Bild, das Elektronik, Schaltkreis enthält.&#10;&#10;Mit hoher Zuverlässigkeit generierte Beschreibung">
              <a:extLst>
                <a:ext uri="{FF2B5EF4-FFF2-40B4-BE49-F238E27FC236}">
                  <a16:creationId xmlns:a16="http://schemas.microsoft.com/office/drawing/2014/main" id="{744F27E5-9ACC-4A0F-BAEC-AF4BC6640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8998">
              <a:off x="2219128" y="4450200"/>
              <a:ext cx="4767114" cy="5401239"/>
            </a:xfrm>
            <a:prstGeom prst="rect">
              <a:avLst/>
            </a:prstGeom>
          </p:spPr>
        </p:pic>
      </p:grpSp>
      <p:pic>
        <p:nvPicPr>
          <p:cNvPr id="51" name="Grafik 50">
            <a:extLst>
              <a:ext uri="{FF2B5EF4-FFF2-40B4-BE49-F238E27FC236}">
                <a16:creationId xmlns:a16="http://schemas.microsoft.com/office/drawing/2014/main" id="{54401149-1F64-4E63-AC31-A4B4132A20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9380">
            <a:off x="7734933" y="2872461"/>
            <a:ext cx="2669037" cy="2910618"/>
          </a:xfrm>
          <a:prstGeom prst="rect">
            <a:avLst/>
          </a:prstGeom>
        </p:spPr>
      </p:pic>
      <p:pic>
        <p:nvPicPr>
          <p:cNvPr id="52" name="Grafik 51" descr="Ein Bild, das Text enthält.&#10;&#10;Mit sehr hoher Zuverlässigkeit generierte Beschreibung">
            <a:extLst>
              <a:ext uri="{FF2B5EF4-FFF2-40B4-BE49-F238E27FC236}">
                <a16:creationId xmlns:a16="http://schemas.microsoft.com/office/drawing/2014/main" id="{A493A275-1915-4CA4-9FFD-AD81E295DD0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3029">
            <a:off x="6200174" y="2724815"/>
            <a:ext cx="2704595" cy="2949395"/>
          </a:xfrm>
          <a:prstGeom prst="rect">
            <a:avLst/>
          </a:prstGeom>
        </p:spPr>
      </p:pic>
      <p:sp>
        <p:nvSpPr>
          <p:cNvPr id="36" name="Rechteck 35">
            <a:extLst>
              <a:ext uri="{FF2B5EF4-FFF2-40B4-BE49-F238E27FC236}">
                <a16:creationId xmlns:a16="http://schemas.microsoft.com/office/drawing/2014/main" id="{47BF1822-B48C-40A2-B5B6-55A1D8AF6F43}"/>
              </a:ext>
            </a:extLst>
          </p:cNvPr>
          <p:cNvSpPr/>
          <p:nvPr/>
        </p:nvSpPr>
        <p:spPr>
          <a:xfrm>
            <a:off x="1534816" y="12976050"/>
            <a:ext cx="23182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Stand Januar 2021. Alle Preise netto zuzüglich Mehrwertsteuer und Versand. </a:t>
            </a:r>
            <a:b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</a:br>
            <a: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Mit Erscheinen dieser Preisliste verlieren alle vorherigen ihre Gültigkeit. Irrtümer und Preisänderungen aufgrund kurzfristiger Marktentwicklung vorbehalten.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DC016A47-DBE2-4BAA-9E3D-68222748D218}"/>
              </a:ext>
            </a:extLst>
          </p:cNvPr>
          <p:cNvGrpSpPr/>
          <p:nvPr/>
        </p:nvGrpSpPr>
        <p:grpSpPr>
          <a:xfrm>
            <a:off x="23007483" y="12403139"/>
            <a:ext cx="1433480" cy="1343639"/>
            <a:chOff x="23007483" y="12403139"/>
            <a:chExt cx="1433480" cy="1343639"/>
          </a:xfrm>
        </p:grpSpPr>
        <p:sp>
          <p:nvSpPr>
            <p:cNvPr id="40" name="Rechtwinkliges Dreieck 39">
              <a:hlinkClick r:id="rId8" action="ppaction://hlinksldjump"/>
              <a:extLst>
                <a:ext uri="{FF2B5EF4-FFF2-40B4-BE49-F238E27FC236}">
                  <a16:creationId xmlns:a16="http://schemas.microsoft.com/office/drawing/2014/main" id="{BA7DD3D4-542D-4AB3-977B-28AA9094B25D}"/>
                </a:ext>
              </a:extLst>
            </p:cNvPr>
            <p:cNvSpPr/>
            <p:nvPr/>
          </p:nvSpPr>
          <p:spPr bwMode="auto">
            <a:xfrm flipH="1">
              <a:off x="23007483" y="12403139"/>
              <a:ext cx="1376503" cy="1312862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41" name="Grafik 40" descr="Pfeil: Nach links drehen">
              <a:hlinkClick r:id="rId8" action="ppaction://hlinksldjump"/>
              <a:extLst>
                <a:ext uri="{FF2B5EF4-FFF2-40B4-BE49-F238E27FC236}">
                  <a16:creationId xmlns:a16="http://schemas.microsoft.com/office/drawing/2014/main" id="{F23B005E-711D-4632-BD25-CAA88385F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0800000">
              <a:off x="23862673" y="12953540"/>
              <a:ext cx="481469" cy="545221"/>
            </a:xfrm>
            <a:prstGeom prst="rect">
              <a:avLst/>
            </a:prstGeom>
          </p:spPr>
        </p:pic>
        <p:sp>
          <p:nvSpPr>
            <p:cNvPr id="42" name="Textfeld 41">
              <a:hlinkClick r:id="rId8" action="ppaction://hlinksldjump"/>
              <a:extLst>
                <a:ext uri="{FF2B5EF4-FFF2-40B4-BE49-F238E27FC236}">
                  <a16:creationId xmlns:a16="http://schemas.microsoft.com/office/drawing/2014/main" id="{F9A9ABF0-5B52-47F8-88A7-F8AABEA9E114}"/>
                </a:ext>
              </a:extLst>
            </p:cNvPr>
            <p:cNvSpPr txBox="1"/>
            <p:nvPr/>
          </p:nvSpPr>
          <p:spPr>
            <a:xfrm>
              <a:off x="23321704" y="13192780"/>
              <a:ext cx="11192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  Zur</a:t>
              </a:r>
            </a:p>
            <a:p>
              <a:pPr algn="r"/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Übersicht</a:t>
              </a:r>
            </a:p>
          </p:txBody>
        </p:sp>
      </p:grpSp>
      <p:sp>
        <p:nvSpPr>
          <p:cNvPr id="59" name="Textfeld 58">
            <a:extLst>
              <a:ext uri="{FF2B5EF4-FFF2-40B4-BE49-F238E27FC236}">
                <a16:creationId xmlns:a16="http://schemas.microsoft.com/office/drawing/2014/main" id="{4A56B5AE-4A41-439B-9D45-75B640273060}"/>
              </a:ext>
            </a:extLst>
          </p:cNvPr>
          <p:cNvSpPr txBox="1"/>
          <p:nvPr/>
        </p:nvSpPr>
        <p:spPr>
          <a:xfrm>
            <a:off x="17520592" y="7369503"/>
            <a:ext cx="5752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rgbClr val="743C34"/>
                </a:solidFill>
              </a:rPr>
              <a:t>Schoko Deluxe – </a:t>
            </a:r>
            <a:br>
              <a:rPr lang="de-DE" sz="1600" dirty="0">
                <a:solidFill>
                  <a:srgbClr val="743C34"/>
                </a:solidFill>
              </a:rPr>
            </a:br>
            <a:r>
              <a:rPr lang="de-DE" sz="1600" dirty="0">
                <a:solidFill>
                  <a:srgbClr val="743C34"/>
                </a:solidFill>
              </a:rPr>
              <a:t>mit 35 % Premium Kakao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613583DC-C4B8-4235-985E-F0C08D6D7F66}"/>
              </a:ext>
            </a:extLst>
          </p:cNvPr>
          <p:cNvSpPr txBox="1"/>
          <p:nvPr/>
        </p:nvSpPr>
        <p:spPr>
          <a:xfrm>
            <a:off x="18953765" y="11222493"/>
            <a:ext cx="2886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>
                <a:solidFill>
                  <a:srgbClr val="743C34"/>
                </a:solidFill>
              </a:rPr>
              <a:t>Vanille Royal – </a:t>
            </a:r>
          </a:p>
          <a:p>
            <a:pPr algn="ctr"/>
            <a:r>
              <a:rPr lang="de-DE" sz="1600" dirty="0">
                <a:solidFill>
                  <a:srgbClr val="743C34"/>
                </a:solidFill>
              </a:rPr>
              <a:t>mit echter Vanille, ohne Zusatz von Aromen</a:t>
            </a:r>
          </a:p>
        </p:txBody>
      </p:sp>
      <p:pic>
        <p:nvPicPr>
          <p:cNvPr id="7" name="Grafik 6" descr="Ein Bild, das Essen, Schokolade, Teller, süß enthält.&#10;&#10;Automatisch generierte Beschreibung">
            <a:extLst>
              <a:ext uri="{FF2B5EF4-FFF2-40B4-BE49-F238E27FC236}">
                <a16:creationId xmlns:a16="http://schemas.microsoft.com/office/drawing/2014/main" id="{299D676E-DBF6-47FC-80C1-9D8A15FDB46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5401" y="4458479"/>
            <a:ext cx="4462993" cy="290627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F82DD02-87E3-4113-87F0-C02C253CC40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61901" y="7860956"/>
            <a:ext cx="4469993" cy="3439419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87138EF5-D7A0-4B24-A6AC-58A105B3F11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8406">
            <a:off x="1594226" y="5484678"/>
            <a:ext cx="4797544" cy="5145130"/>
          </a:xfrm>
          <a:prstGeom prst="rect">
            <a:avLst/>
          </a:prstGeom>
        </p:spPr>
      </p:pic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E4C94426-776A-4379-B63E-38E3C11595FD}"/>
              </a:ext>
            </a:extLst>
          </p:cNvPr>
          <p:cNvGrpSpPr/>
          <p:nvPr/>
        </p:nvGrpSpPr>
        <p:grpSpPr>
          <a:xfrm>
            <a:off x="1955991" y="10771708"/>
            <a:ext cx="5627081" cy="1774924"/>
            <a:chOff x="2337161" y="10771708"/>
            <a:chExt cx="5627081" cy="1774924"/>
          </a:xfrm>
        </p:grpSpPr>
        <p:pic>
          <p:nvPicPr>
            <p:cNvPr id="53" name="Grafik 52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741C165B-6254-4256-81A5-21378CE89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2170" y="10771708"/>
              <a:ext cx="1313990" cy="1318568"/>
            </a:xfrm>
            <a:prstGeom prst="rect">
              <a:avLst/>
            </a:prstGeom>
          </p:spPr>
        </p:pic>
        <p:pic>
          <p:nvPicPr>
            <p:cNvPr id="54" name="Grafik 53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74989921-940F-488A-8D3E-2D561A7A1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1210" y="10787786"/>
              <a:ext cx="1313990" cy="1316187"/>
            </a:xfrm>
            <a:prstGeom prst="rect">
              <a:avLst/>
            </a:prstGeom>
          </p:spPr>
        </p:pic>
        <p:pic>
          <p:nvPicPr>
            <p:cNvPr id="61" name="Grafik 60">
              <a:extLst>
                <a:ext uri="{FF2B5EF4-FFF2-40B4-BE49-F238E27FC236}">
                  <a16:creationId xmlns:a16="http://schemas.microsoft.com/office/drawing/2014/main" id="{CC6C4467-0328-4454-A5BD-5F95D10D0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0252" y="10780436"/>
              <a:ext cx="1313990" cy="1316187"/>
            </a:xfrm>
            <a:prstGeom prst="rect">
              <a:avLst/>
            </a:prstGeom>
          </p:spPr>
        </p:pic>
        <p:pic>
          <p:nvPicPr>
            <p:cNvPr id="62" name="Grafik 61" descr="Ein Bild, das Schild enthält.&#10;&#10;Automatisch generierte Beschreibung">
              <a:extLst>
                <a:ext uri="{FF2B5EF4-FFF2-40B4-BE49-F238E27FC236}">
                  <a16:creationId xmlns:a16="http://schemas.microsoft.com/office/drawing/2014/main" id="{40A0F80E-E687-4226-AA3A-0D210F358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7161" y="10780436"/>
              <a:ext cx="1114347" cy="1766196"/>
            </a:xfrm>
            <a:prstGeom prst="rect">
              <a:avLst/>
            </a:prstGeom>
          </p:spPr>
        </p:pic>
      </p:grpSp>
      <p:pic>
        <p:nvPicPr>
          <p:cNvPr id="55" name="Grafik 54">
            <a:extLst>
              <a:ext uri="{FF2B5EF4-FFF2-40B4-BE49-F238E27FC236}">
                <a16:creationId xmlns:a16="http://schemas.microsoft.com/office/drawing/2014/main" id="{1295B8B0-5981-4888-8686-08E5421436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6581" y="2744946"/>
            <a:ext cx="6780459" cy="1416394"/>
          </a:xfrm>
          <a:prstGeom prst="rect">
            <a:avLst/>
          </a:prstGeom>
        </p:spPr>
      </p:pic>
      <p:sp>
        <p:nvSpPr>
          <p:cNvPr id="46" name="Textfeld 45">
            <a:extLst>
              <a:ext uri="{FF2B5EF4-FFF2-40B4-BE49-F238E27FC236}">
                <a16:creationId xmlns:a16="http://schemas.microsoft.com/office/drawing/2014/main" id="{0FC90AF2-0B26-430A-A43E-C9CD45116EE1}"/>
              </a:ext>
            </a:extLst>
          </p:cNvPr>
          <p:cNvSpPr txBox="1"/>
          <p:nvPr/>
        </p:nvSpPr>
        <p:spPr>
          <a:xfrm flipH="1">
            <a:off x="11399912" y="2969568"/>
            <a:ext cx="575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Preise für Produktion </a:t>
            </a:r>
            <a:br>
              <a:rPr lang="de-DE" sz="2800" dirty="0">
                <a:solidFill>
                  <a:srgbClr val="FFFFFF"/>
                </a:solidFill>
              </a:rPr>
            </a:br>
            <a:r>
              <a:rPr lang="de-DE" sz="2800" dirty="0">
                <a:solidFill>
                  <a:srgbClr val="FFFFFF"/>
                </a:solidFill>
              </a:rPr>
              <a:t>mit Ihrem Etikett</a:t>
            </a:r>
          </a:p>
        </p:txBody>
      </p:sp>
      <p:sp>
        <p:nvSpPr>
          <p:cNvPr id="56" name="Gleichschenkliges Dreieck 55">
            <a:hlinkClick r:id="rId8" action="ppaction://hlinksldjump"/>
            <a:extLst>
              <a:ext uri="{FF2B5EF4-FFF2-40B4-BE49-F238E27FC236}">
                <a16:creationId xmlns:a16="http://schemas.microsoft.com/office/drawing/2014/main" id="{32474DF3-FB61-44BF-8F97-D4F2C747A141}"/>
              </a:ext>
            </a:extLst>
          </p:cNvPr>
          <p:cNvSpPr/>
          <p:nvPr/>
        </p:nvSpPr>
        <p:spPr bwMode="auto">
          <a:xfrm rot="8136448">
            <a:off x="23109816" y="12887606"/>
            <a:ext cx="1896369" cy="950085"/>
          </a:xfrm>
          <a:prstGeom prst="triangle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F608B7E-70E3-4A93-BB34-E929100FEB5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49601" y="4283549"/>
            <a:ext cx="6542999" cy="855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2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555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19441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– BBQ Products</a:t>
            </a:r>
          </a:p>
        </p:txBody>
      </p:sp>
    </p:spTree>
    <p:extLst>
      <p:ext uri="{BB962C8B-B14F-4D97-AF65-F5344CB8AC3E}">
        <p14:creationId xmlns:p14="http://schemas.microsoft.com/office/powerpoint/2010/main" val="1409093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rafik 59">
            <a:extLst>
              <a:ext uri="{FF2B5EF4-FFF2-40B4-BE49-F238E27FC236}">
                <a16:creationId xmlns:a16="http://schemas.microsoft.com/office/drawing/2014/main" id="{E36D5DB3-44A7-412D-9F78-B4F1EF32DC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784" y="744268"/>
            <a:ext cx="21792723" cy="1145179"/>
          </a:xfrm>
          <a:prstGeom prst="rect">
            <a:avLst/>
          </a:prstGeom>
        </p:spPr>
      </p:pic>
      <p:sp>
        <p:nvSpPr>
          <p:cNvPr id="35" name="Rechteck 34">
            <a:extLst>
              <a:ext uri="{FF2B5EF4-FFF2-40B4-BE49-F238E27FC236}">
                <a16:creationId xmlns:a16="http://schemas.microsoft.com/office/drawing/2014/main" id="{D9D03FD1-AB24-4715-85EC-A340641950E2}"/>
              </a:ext>
            </a:extLst>
          </p:cNvPr>
          <p:cNvSpPr/>
          <p:nvPr/>
        </p:nvSpPr>
        <p:spPr bwMode="auto">
          <a:xfrm>
            <a:off x="10782670" y="2545903"/>
            <a:ext cx="12256837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7A47C929-9897-4E0C-A72B-9E183ED5A4CB}"/>
              </a:ext>
            </a:extLst>
          </p:cNvPr>
          <p:cNvGrpSpPr/>
          <p:nvPr/>
        </p:nvGrpSpPr>
        <p:grpSpPr>
          <a:xfrm>
            <a:off x="1306046" y="2545904"/>
            <a:ext cx="8870404" cy="10396593"/>
            <a:chOff x="1687216" y="2545904"/>
            <a:chExt cx="8870404" cy="10396593"/>
          </a:xfrm>
        </p:grpSpPr>
        <p:sp>
          <p:nvSpPr>
            <p:cNvPr id="37" name="Rechteck 36">
              <a:extLst>
                <a:ext uri="{FF2B5EF4-FFF2-40B4-BE49-F238E27FC236}">
                  <a16:creationId xmlns:a16="http://schemas.microsoft.com/office/drawing/2014/main" id="{9B535275-6A66-4045-90BE-9E87E5314DA1}"/>
                </a:ext>
              </a:extLst>
            </p:cNvPr>
            <p:cNvSpPr/>
            <p:nvPr/>
          </p:nvSpPr>
          <p:spPr bwMode="auto">
            <a:xfrm>
              <a:off x="1687216" y="2545904"/>
              <a:ext cx="8870404" cy="1039659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44" name="Grafik 43">
              <a:extLst>
                <a:ext uri="{FF2B5EF4-FFF2-40B4-BE49-F238E27FC236}">
                  <a16:creationId xmlns:a16="http://schemas.microsoft.com/office/drawing/2014/main" id="{64FF35F5-14B8-4850-9200-B1BECDB77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22848" y="2735468"/>
              <a:ext cx="8559153" cy="1416394"/>
            </a:xfrm>
            <a:prstGeom prst="rect">
              <a:avLst/>
            </a:prstGeom>
          </p:spPr>
        </p:pic>
      </p:grpSp>
      <p:pic>
        <p:nvPicPr>
          <p:cNvPr id="45" name="Grafik 44">
            <a:extLst>
              <a:ext uri="{FF2B5EF4-FFF2-40B4-BE49-F238E27FC236}">
                <a16:creationId xmlns:a16="http://schemas.microsoft.com/office/drawing/2014/main" id="{F6128C1F-C07B-4D70-9D4B-349419D92A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76581" y="2744946"/>
            <a:ext cx="4640633" cy="1416394"/>
          </a:xfrm>
          <a:prstGeom prst="rect">
            <a:avLst/>
          </a:prstGeom>
        </p:spPr>
      </p:pic>
      <p:sp>
        <p:nvSpPr>
          <p:cNvPr id="50" name="Textfeld 49">
            <a:extLst>
              <a:ext uri="{FF2B5EF4-FFF2-40B4-BE49-F238E27FC236}">
                <a16:creationId xmlns:a16="http://schemas.microsoft.com/office/drawing/2014/main" id="{85D88A13-6783-497F-BFDA-D63038D9AE67}"/>
              </a:ext>
            </a:extLst>
          </p:cNvPr>
          <p:cNvSpPr txBox="1"/>
          <p:nvPr/>
        </p:nvSpPr>
        <p:spPr>
          <a:xfrm flipH="1">
            <a:off x="17520592" y="2951565"/>
            <a:ext cx="575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Wählen Sie aus folgenden </a:t>
            </a:r>
            <a:br>
              <a:rPr lang="de-DE" sz="2800" dirty="0">
                <a:solidFill>
                  <a:srgbClr val="FFFFFF"/>
                </a:solidFill>
              </a:rPr>
            </a:br>
            <a:r>
              <a:rPr lang="de-DE" sz="2800" dirty="0">
                <a:solidFill>
                  <a:srgbClr val="FFFFFF"/>
                </a:solidFill>
              </a:rPr>
              <a:t>Sorten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BA83E295-0EB0-42C8-B010-8E0E7F56C0A6}"/>
              </a:ext>
            </a:extLst>
          </p:cNvPr>
          <p:cNvSpPr txBox="1"/>
          <p:nvPr/>
        </p:nvSpPr>
        <p:spPr>
          <a:xfrm>
            <a:off x="977995" y="844279"/>
            <a:ext cx="22428010" cy="106447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/>
          </a:lstStyle>
          <a:p>
            <a:r>
              <a:rPr lang="de-DE" sz="5400" b="1" dirty="0">
                <a:solidFill>
                  <a:srgbClr val="63BB02"/>
                </a:solidFill>
              </a:rPr>
              <a:t>BBQ Rub im Portionsbeutel mit Ihrem Etikett – 1,19 € bei 250 Stück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5F56752-9D69-41BB-8D71-DD3641D74C8E}"/>
              </a:ext>
            </a:extLst>
          </p:cNvPr>
          <p:cNvGrpSpPr/>
          <p:nvPr/>
        </p:nvGrpSpPr>
        <p:grpSpPr>
          <a:xfrm>
            <a:off x="1706231" y="5689794"/>
            <a:ext cx="4268079" cy="4048525"/>
            <a:chOff x="1906464" y="5392579"/>
            <a:chExt cx="4020832" cy="3392117"/>
          </a:xfrm>
        </p:grpSpPr>
        <p:cxnSp>
          <p:nvCxnSpPr>
            <p:cNvPr id="57" name="Gerade Verbindung mit Pfeil 56">
              <a:extLst>
                <a:ext uri="{FF2B5EF4-FFF2-40B4-BE49-F238E27FC236}">
                  <a16:creationId xmlns:a16="http://schemas.microsoft.com/office/drawing/2014/main" id="{064611DE-F3FF-47E6-966D-7B67285FD92C}"/>
                </a:ext>
              </a:extLst>
            </p:cNvPr>
            <p:cNvCxnSpPr>
              <a:cxnSpLocks/>
            </p:cNvCxnSpPr>
            <p:nvPr/>
          </p:nvCxnSpPr>
          <p:spPr>
            <a:xfrm>
              <a:off x="2799708" y="8567321"/>
              <a:ext cx="29998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mit Pfeil 57">
              <a:extLst>
                <a:ext uri="{FF2B5EF4-FFF2-40B4-BE49-F238E27FC236}">
                  <a16:creationId xmlns:a16="http://schemas.microsoft.com/office/drawing/2014/main" id="{95988C2D-7C5B-4162-87C9-9D33495D9F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14423" y="5460381"/>
              <a:ext cx="0" cy="2897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92696E23-329E-425D-A2A3-0C1CD100545E}"/>
                </a:ext>
              </a:extLst>
            </p:cNvPr>
            <p:cNvSpPr txBox="1"/>
            <p:nvPr/>
          </p:nvSpPr>
          <p:spPr>
            <a:xfrm>
              <a:off x="1906464" y="5960500"/>
              <a:ext cx="901960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90 mm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773FBB8C-0963-40F2-9348-77E070BEEBF1}"/>
                </a:ext>
              </a:extLst>
            </p:cNvPr>
            <p:cNvSpPr txBox="1"/>
            <p:nvPr/>
          </p:nvSpPr>
          <p:spPr>
            <a:xfrm>
              <a:off x="3983088" y="8446142"/>
              <a:ext cx="820044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/>
                <a:t>90 mm</a:t>
              </a:r>
            </a:p>
          </p:txBody>
        </p:sp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29EA19DB-B331-46C7-AEFF-9C44411C31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88843" y="5392579"/>
              <a:ext cx="3138453" cy="3063502"/>
            </a:xfrm>
            <a:prstGeom prst="rect">
              <a:avLst/>
            </a:prstGeom>
          </p:spPr>
        </p:pic>
      </p:grpSp>
      <p:sp>
        <p:nvSpPr>
          <p:cNvPr id="25" name="Rechteck 24">
            <a:extLst>
              <a:ext uri="{FF2B5EF4-FFF2-40B4-BE49-F238E27FC236}">
                <a16:creationId xmlns:a16="http://schemas.microsoft.com/office/drawing/2014/main" id="{31C2DBB3-18DF-4F1C-A86D-82F6FF11D5F5}"/>
              </a:ext>
            </a:extLst>
          </p:cNvPr>
          <p:cNvSpPr/>
          <p:nvPr/>
        </p:nvSpPr>
        <p:spPr>
          <a:xfrm>
            <a:off x="1534816" y="12976050"/>
            <a:ext cx="23182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dirty="0">
                <a:solidFill>
                  <a:srgbClr val="FFFFFF"/>
                </a:solidFill>
                <a:latin typeface="Memphis LT Std Medium" panose="02060603020205020403" pitchFamily="18" charset="0"/>
              </a:rPr>
              <a:t>Stand Januar 2021. Alle Preise netto zuzüglich Mehrwertsteuer und Versand. </a:t>
            </a:r>
            <a:br>
              <a:rPr lang="de-DE" sz="1600" dirty="0">
                <a:solidFill>
                  <a:srgbClr val="FFFFFF"/>
                </a:solidFill>
                <a:latin typeface="Memphis LT Std Medium" panose="02060603020205020403" pitchFamily="18" charset="0"/>
              </a:rPr>
            </a:br>
            <a:r>
              <a:rPr lang="de-DE" sz="1600" dirty="0">
                <a:solidFill>
                  <a:srgbClr val="FFFFFF"/>
                </a:solidFill>
                <a:latin typeface="Memphis LT Std Medium" panose="02060603020205020403" pitchFamily="18" charset="0"/>
              </a:rPr>
              <a:t>Mit Erscheinen dieser Preisliste verlieren alle vorherigen ihre Gültigkeit. Irrtümer und Preisänderungen aufgrund kurzfristiger Marktentwicklung vorbehalten.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84A51801-A329-42F0-A272-4F098F6E83C6}"/>
              </a:ext>
            </a:extLst>
          </p:cNvPr>
          <p:cNvGrpSpPr/>
          <p:nvPr/>
        </p:nvGrpSpPr>
        <p:grpSpPr>
          <a:xfrm>
            <a:off x="23007483" y="12403139"/>
            <a:ext cx="1433480" cy="1343639"/>
            <a:chOff x="23007483" y="12403139"/>
            <a:chExt cx="1433480" cy="1343639"/>
          </a:xfrm>
        </p:grpSpPr>
        <p:sp>
          <p:nvSpPr>
            <p:cNvPr id="30" name="Rechtwinkliges Dreieck 29">
              <a:hlinkClick r:id="rId6" action="ppaction://hlinksldjump"/>
              <a:extLst>
                <a:ext uri="{FF2B5EF4-FFF2-40B4-BE49-F238E27FC236}">
                  <a16:creationId xmlns:a16="http://schemas.microsoft.com/office/drawing/2014/main" id="{5E214290-1E8B-4E38-AE51-23C7AB7FEC53}"/>
                </a:ext>
              </a:extLst>
            </p:cNvPr>
            <p:cNvSpPr/>
            <p:nvPr/>
          </p:nvSpPr>
          <p:spPr bwMode="auto">
            <a:xfrm flipH="1">
              <a:off x="23007483" y="12403139"/>
              <a:ext cx="1376503" cy="1312862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31" name="Grafik 30" descr="Pfeil: Nach links drehen">
              <a:hlinkClick r:id="rId6" action="ppaction://hlinksldjump"/>
              <a:extLst>
                <a:ext uri="{FF2B5EF4-FFF2-40B4-BE49-F238E27FC236}">
                  <a16:creationId xmlns:a16="http://schemas.microsoft.com/office/drawing/2014/main" id="{54DEC8A6-3D13-433B-BA2E-EA94AAA9A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23862673" y="12953540"/>
              <a:ext cx="481469" cy="545221"/>
            </a:xfrm>
            <a:prstGeom prst="rect">
              <a:avLst/>
            </a:prstGeom>
          </p:spPr>
        </p:pic>
        <p:sp>
          <p:nvSpPr>
            <p:cNvPr id="32" name="Textfeld 31">
              <a:hlinkClick r:id="rId6" action="ppaction://hlinksldjump"/>
              <a:extLst>
                <a:ext uri="{FF2B5EF4-FFF2-40B4-BE49-F238E27FC236}">
                  <a16:creationId xmlns:a16="http://schemas.microsoft.com/office/drawing/2014/main" id="{FC23538C-BDC2-4FC9-920F-092FB2A29B93}"/>
                </a:ext>
              </a:extLst>
            </p:cNvPr>
            <p:cNvSpPr txBox="1"/>
            <p:nvPr/>
          </p:nvSpPr>
          <p:spPr>
            <a:xfrm>
              <a:off x="23321704" y="13192780"/>
              <a:ext cx="11192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  Zur</a:t>
              </a:r>
            </a:p>
            <a:p>
              <a:pPr algn="r"/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Übersicht</a:t>
              </a:r>
            </a:p>
          </p:txBody>
        </p:sp>
      </p:grpSp>
      <p:sp>
        <p:nvSpPr>
          <p:cNvPr id="39" name="Textfeld 38">
            <a:extLst>
              <a:ext uri="{FF2B5EF4-FFF2-40B4-BE49-F238E27FC236}">
                <a16:creationId xmlns:a16="http://schemas.microsoft.com/office/drawing/2014/main" id="{8DCBE156-C729-4E8F-BCA7-861DFE0BEA28}"/>
              </a:ext>
            </a:extLst>
          </p:cNvPr>
          <p:cNvSpPr txBox="1"/>
          <p:nvPr/>
        </p:nvSpPr>
        <p:spPr>
          <a:xfrm>
            <a:off x="18113520" y="6562565"/>
            <a:ext cx="4566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 err="1">
                <a:solidFill>
                  <a:srgbClr val="743C34"/>
                </a:solidFill>
              </a:rPr>
              <a:t>Jamaican</a:t>
            </a:r>
            <a:r>
              <a:rPr lang="de-DE" sz="1800" b="1" dirty="0">
                <a:solidFill>
                  <a:srgbClr val="743C34"/>
                </a:solidFill>
              </a:rPr>
              <a:t> </a:t>
            </a:r>
            <a:r>
              <a:rPr lang="de-DE" sz="1800" b="1" dirty="0" err="1">
                <a:solidFill>
                  <a:srgbClr val="743C34"/>
                </a:solidFill>
              </a:rPr>
              <a:t>Jerk</a:t>
            </a:r>
            <a:r>
              <a:rPr lang="de-DE" sz="1800" b="1" dirty="0">
                <a:solidFill>
                  <a:srgbClr val="743C34"/>
                </a:solidFill>
              </a:rPr>
              <a:t> BBQ Rub</a:t>
            </a:r>
            <a:br>
              <a:rPr lang="de-DE" sz="1800" b="1" dirty="0">
                <a:solidFill>
                  <a:srgbClr val="743C34"/>
                </a:solidFill>
              </a:rPr>
            </a:br>
            <a:br>
              <a:rPr lang="de-DE" sz="1800" dirty="0">
                <a:solidFill>
                  <a:srgbClr val="743C34"/>
                </a:solidFill>
              </a:rPr>
            </a:br>
            <a:r>
              <a:rPr lang="de-DE" sz="1800" dirty="0">
                <a:solidFill>
                  <a:srgbClr val="743C34"/>
                </a:solidFill>
              </a:rPr>
              <a:t>mit Thymian, Piment, Muskat, Zimt, </a:t>
            </a:r>
            <a:br>
              <a:rPr lang="de-DE" sz="1800" dirty="0">
                <a:solidFill>
                  <a:srgbClr val="743C34"/>
                </a:solidFill>
              </a:rPr>
            </a:br>
            <a:r>
              <a:rPr lang="de-DE" sz="1800" dirty="0">
                <a:solidFill>
                  <a:srgbClr val="743C34"/>
                </a:solidFill>
              </a:rPr>
              <a:t>Orangenschale und </a:t>
            </a:r>
            <a:r>
              <a:rPr lang="de-DE" sz="1800" dirty="0" err="1">
                <a:solidFill>
                  <a:srgbClr val="743C34"/>
                </a:solidFill>
              </a:rPr>
              <a:t>Habanero</a:t>
            </a:r>
            <a:r>
              <a:rPr lang="de-DE" sz="1800" dirty="0">
                <a:solidFill>
                  <a:srgbClr val="743C34"/>
                </a:solidFill>
              </a:rPr>
              <a:t> Chili</a:t>
            </a: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C09F01A0-0A78-4C4A-BD32-59D2E9F7E9D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6079" y="3870312"/>
            <a:ext cx="4401637" cy="3034684"/>
          </a:xfrm>
          <a:prstGeom prst="rect">
            <a:avLst/>
          </a:prstGeom>
        </p:spPr>
      </p:pic>
      <p:sp>
        <p:nvSpPr>
          <p:cNvPr id="41" name="Textfeld 40">
            <a:extLst>
              <a:ext uri="{FF2B5EF4-FFF2-40B4-BE49-F238E27FC236}">
                <a16:creationId xmlns:a16="http://schemas.microsoft.com/office/drawing/2014/main" id="{B692B44E-A199-42F8-B80F-29BC505998FD}"/>
              </a:ext>
            </a:extLst>
          </p:cNvPr>
          <p:cNvSpPr txBox="1"/>
          <p:nvPr/>
        </p:nvSpPr>
        <p:spPr>
          <a:xfrm>
            <a:off x="17802310" y="10750169"/>
            <a:ext cx="51891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solidFill>
                  <a:srgbClr val="743C34"/>
                </a:solidFill>
              </a:rPr>
              <a:t>Montreal BBQ Rub</a:t>
            </a:r>
            <a:br>
              <a:rPr lang="de-DE" sz="1800" dirty="0">
                <a:solidFill>
                  <a:srgbClr val="743C34"/>
                </a:solidFill>
              </a:rPr>
            </a:br>
            <a:br>
              <a:rPr lang="de-DE" sz="1800" dirty="0">
                <a:solidFill>
                  <a:srgbClr val="743C34"/>
                </a:solidFill>
              </a:rPr>
            </a:br>
            <a:r>
              <a:rPr lang="de-DE" sz="1800" dirty="0">
                <a:solidFill>
                  <a:srgbClr val="743C34"/>
                </a:solidFill>
              </a:rPr>
              <a:t>Koriander, Dill, Grüner Pfeffer, </a:t>
            </a:r>
            <a:br>
              <a:rPr lang="de-DE" sz="1800" dirty="0">
                <a:solidFill>
                  <a:srgbClr val="743C34"/>
                </a:solidFill>
              </a:rPr>
            </a:br>
            <a:r>
              <a:rPr lang="de-DE" sz="1800" dirty="0">
                <a:solidFill>
                  <a:srgbClr val="743C34"/>
                </a:solidFill>
              </a:rPr>
              <a:t>Paprika und Steinsalz</a:t>
            </a:r>
          </a:p>
        </p:txBody>
      </p:sp>
      <p:pic>
        <p:nvPicPr>
          <p:cNvPr id="42" name="Grafik 41" descr="Ein Bild, das Tisch, Essen, klein, sitzend enthält.&#10;&#10;Automatisch generierte Beschreibung">
            <a:extLst>
              <a:ext uri="{FF2B5EF4-FFF2-40B4-BE49-F238E27FC236}">
                <a16:creationId xmlns:a16="http://schemas.microsoft.com/office/drawing/2014/main" id="{5CF8EFD2-8316-4F4D-9A51-4B2E3B2F6C4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7348" y="7996497"/>
            <a:ext cx="4399098" cy="3032934"/>
          </a:xfrm>
          <a:prstGeom prst="rect">
            <a:avLst/>
          </a:prstGeom>
        </p:spPr>
      </p:pic>
      <p:sp>
        <p:nvSpPr>
          <p:cNvPr id="61" name="Textfeld 60">
            <a:extLst>
              <a:ext uri="{FF2B5EF4-FFF2-40B4-BE49-F238E27FC236}">
                <a16:creationId xmlns:a16="http://schemas.microsoft.com/office/drawing/2014/main" id="{6D9D3C23-2F21-4E5C-9552-744FCBBB7DC0}"/>
              </a:ext>
            </a:extLst>
          </p:cNvPr>
          <p:cNvSpPr txBox="1"/>
          <p:nvPr/>
        </p:nvSpPr>
        <p:spPr>
          <a:xfrm flipH="1">
            <a:off x="2012588" y="3155113"/>
            <a:ext cx="7573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Preise für Produktion mit Ihrem Etikett</a:t>
            </a:r>
          </a:p>
        </p:txBody>
      </p:sp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A39D2D92-CE22-42FF-B4DC-1977CFA5742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840" y="5240683"/>
            <a:ext cx="4825238" cy="4678804"/>
          </a:xfrm>
          <a:prstGeom prst="rect">
            <a:avLst/>
          </a:prstGeom>
        </p:spPr>
      </p:pic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7B4F6A35-4F26-4719-8FCA-23C12B32E345}"/>
              </a:ext>
            </a:extLst>
          </p:cNvPr>
          <p:cNvGrpSpPr/>
          <p:nvPr/>
        </p:nvGrpSpPr>
        <p:grpSpPr>
          <a:xfrm>
            <a:off x="1955991" y="10771708"/>
            <a:ext cx="5627081" cy="1774924"/>
            <a:chOff x="2337161" y="10771708"/>
            <a:chExt cx="5627081" cy="1774924"/>
          </a:xfrm>
        </p:grpSpPr>
        <p:pic>
          <p:nvPicPr>
            <p:cNvPr id="46" name="Grafik 4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0CE8B7AB-9BF2-429C-A015-F7E56F511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2170" y="10771708"/>
              <a:ext cx="1313990" cy="1318568"/>
            </a:xfrm>
            <a:prstGeom prst="rect">
              <a:avLst/>
            </a:prstGeom>
          </p:spPr>
        </p:pic>
        <p:pic>
          <p:nvPicPr>
            <p:cNvPr id="48" name="Grafik 47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1F4AEC28-DAF7-4F5E-9035-AEFD68B48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1210" y="10787786"/>
              <a:ext cx="1313990" cy="1316187"/>
            </a:xfrm>
            <a:prstGeom prst="rect">
              <a:avLst/>
            </a:prstGeom>
          </p:spPr>
        </p:pic>
        <p:pic>
          <p:nvPicPr>
            <p:cNvPr id="62" name="Grafik 61">
              <a:extLst>
                <a:ext uri="{FF2B5EF4-FFF2-40B4-BE49-F238E27FC236}">
                  <a16:creationId xmlns:a16="http://schemas.microsoft.com/office/drawing/2014/main" id="{E010DCF0-1FC6-4B95-A3B3-6ACBAC3F4D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0252" y="10780436"/>
              <a:ext cx="1313990" cy="1316187"/>
            </a:xfrm>
            <a:prstGeom prst="rect">
              <a:avLst/>
            </a:prstGeom>
          </p:spPr>
        </p:pic>
        <p:pic>
          <p:nvPicPr>
            <p:cNvPr id="63" name="Grafik 62" descr="Ein Bild, das Schild enthält.&#10;&#10;Automatisch generierte Beschreibung">
              <a:extLst>
                <a:ext uri="{FF2B5EF4-FFF2-40B4-BE49-F238E27FC236}">
                  <a16:creationId xmlns:a16="http://schemas.microsoft.com/office/drawing/2014/main" id="{F6C9988A-A6C0-4C5D-9376-C3713C991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7161" y="10780436"/>
              <a:ext cx="1114347" cy="1766196"/>
            </a:xfrm>
            <a:prstGeom prst="rect">
              <a:avLst/>
            </a:prstGeom>
          </p:spPr>
        </p:pic>
      </p:grpSp>
      <p:pic>
        <p:nvPicPr>
          <p:cNvPr id="52" name="Grafik 51">
            <a:extLst>
              <a:ext uri="{FF2B5EF4-FFF2-40B4-BE49-F238E27FC236}">
                <a16:creationId xmlns:a16="http://schemas.microsoft.com/office/drawing/2014/main" id="{59D8FEA9-B0D0-4CC2-AB08-CE0DF25CAB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34208" y="2744946"/>
            <a:ext cx="6780459" cy="1416394"/>
          </a:xfrm>
          <a:prstGeom prst="rect">
            <a:avLst/>
          </a:prstGeom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6E26F282-74B8-46E8-88B6-5E0C1BDFA87A}"/>
              </a:ext>
            </a:extLst>
          </p:cNvPr>
          <p:cNvSpPr txBox="1"/>
          <p:nvPr/>
        </p:nvSpPr>
        <p:spPr>
          <a:xfrm flipH="1">
            <a:off x="11407942" y="2951565"/>
            <a:ext cx="575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Preise für Produktion </a:t>
            </a:r>
            <a:br>
              <a:rPr lang="de-DE" sz="2800" dirty="0">
                <a:solidFill>
                  <a:srgbClr val="FFFFFF"/>
                </a:solidFill>
              </a:rPr>
            </a:br>
            <a:r>
              <a:rPr lang="de-DE" sz="2800" dirty="0">
                <a:solidFill>
                  <a:srgbClr val="FFFFFF"/>
                </a:solidFill>
              </a:rPr>
              <a:t>mit Ihrem Etikett</a:t>
            </a:r>
          </a:p>
        </p:txBody>
      </p:sp>
      <p:sp>
        <p:nvSpPr>
          <p:cNvPr id="53" name="Gleichschenkliges Dreieck 52">
            <a:hlinkClick r:id="rId6" action="ppaction://hlinksldjump"/>
            <a:extLst>
              <a:ext uri="{FF2B5EF4-FFF2-40B4-BE49-F238E27FC236}">
                <a16:creationId xmlns:a16="http://schemas.microsoft.com/office/drawing/2014/main" id="{1E8C908B-CA05-4C0B-805F-29B240697B70}"/>
              </a:ext>
            </a:extLst>
          </p:cNvPr>
          <p:cNvSpPr/>
          <p:nvPr/>
        </p:nvSpPr>
        <p:spPr bwMode="auto">
          <a:xfrm rot="8136448">
            <a:off x="23109816" y="12887606"/>
            <a:ext cx="1896369" cy="950085"/>
          </a:xfrm>
          <a:prstGeom prst="triangle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9EA2DF1-A6F1-442F-823E-1B77B0AD165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990854" y="4431801"/>
            <a:ext cx="6797591" cy="780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1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555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208814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– Christmas Products</a:t>
            </a:r>
          </a:p>
        </p:txBody>
      </p:sp>
    </p:spTree>
    <p:extLst>
      <p:ext uri="{BB962C8B-B14F-4D97-AF65-F5344CB8AC3E}">
        <p14:creationId xmlns:p14="http://schemas.microsoft.com/office/powerpoint/2010/main" val="2048810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416B09AB-952C-4653-83A3-0DF2632F6E54}"/>
              </a:ext>
            </a:extLst>
          </p:cNvPr>
          <p:cNvGrpSpPr/>
          <p:nvPr/>
        </p:nvGrpSpPr>
        <p:grpSpPr>
          <a:xfrm>
            <a:off x="1306046" y="2584164"/>
            <a:ext cx="8870404" cy="10396593"/>
            <a:chOff x="1687216" y="2545904"/>
            <a:chExt cx="8870404" cy="10396593"/>
          </a:xfrm>
        </p:grpSpPr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01E33D8B-FA5D-482F-BEE3-FBB9A3BA97A1}"/>
                </a:ext>
              </a:extLst>
            </p:cNvPr>
            <p:cNvSpPr/>
            <p:nvPr/>
          </p:nvSpPr>
          <p:spPr bwMode="auto">
            <a:xfrm>
              <a:off x="1687216" y="2545904"/>
              <a:ext cx="8870404" cy="1039659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4A2F4452-D3B2-4735-97E5-ADCC6141D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22848" y="2735468"/>
              <a:ext cx="8559153" cy="1416394"/>
            </a:xfrm>
            <a:prstGeom prst="rect">
              <a:avLst/>
            </a:prstGeom>
          </p:spPr>
        </p:pic>
      </p:grpSp>
      <p:sp>
        <p:nvSpPr>
          <p:cNvPr id="37" name="Rechteck 36">
            <a:extLst>
              <a:ext uri="{FF2B5EF4-FFF2-40B4-BE49-F238E27FC236}">
                <a16:creationId xmlns:a16="http://schemas.microsoft.com/office/drawing/2014/main" id="{C71B4075-E483-4F8A-935E-6AD6590B03B0}"/>
              </a:ext>
            </a:extLst>
          </p:cNvPr>
          <p:cNvSpPr/>
          <p:nvPr/>
        </p:nvSpPr>
        <p:spPr bwMode="auto">
          <a:xfrm>
            <a:off x="10782670" y="2545903"/>
            <a:ext cx="12256837" cy="103965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6E191612-5535-4B37-B3D8-319F607E97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35786" y="2744946"/>
            <a:ext cx="4640633" cy="1416394"/>
          </a:xfrm>
          <a:prstGeom prst="rect">
            <a:avLst/>
          </a:prstGeom>
        </p:spPr>
      </p:pic>
      <p:sp>
        <p:nvSpPr>
          <p:cNvPr id="45" name="Textfeld 44">
            <a:extLst>
              <a:ext uri="{FF2B5EF4-FFF2-40B4-BE49-F238E27FC236}">
                <a16:creationId xmlns:a16="http://schemas.microsoft.com/office/drawing/2014/main" id="{3A2A2793-3D53-432E-9C79-80E577F46C9A}"/>
              </a:ext>
            </a:extLst>
          </p:cNvPr>
          <p:cNvSpPr txBox="1"/>
          <p:nvPr/>
        </p:nvSpPr>
        <p:spPr>
          <a:xfrm flipH="1">
            <a:off x="17779797" y="2951565"/>
            <a:ext cx="575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Beispiele für </a:t>
            </a:r>
          </a:p>
          <a:p>
            <a:pPr algn="ctr"/>
            <a:r>
              <a:rPr lang="de-DE" sz="2800" dirty="0">
                <a:solidFill>
                  <a:srgbClr val="FFFFFF"/>
                </a:solidFill>
              </a:rPr>
              <a:t>individuelle Motive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727D6705-593D-4399-AEE4-1CF7DFD87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28" y="744268"/>
            <a:ext cx="22296779" cy="1145179"/>
          </a:xfrm>
          <a:prstGeom prst="rect">
            <a:avLst/>
          </a:prstGeom>
        </p:spPr>
      </p:pic>
      <p:sp>
        <p:nvSpPr>
          <p:cNvPr id="20" name="TextBox 7">
            <a:extLst>
              <a:ext uri="{FF2B5EF4-FFF2-40B4-BE49-F238E27FC236}">
                <a16:creationId xmlns:a16="http://schemas.microsoft.com/office/drawing/2014/main" id="{BA83E295-0EB0-42C8-B010-8E0E7F56C0A6}"/>
              </a:ext>
            </a:extLst>
          </p:cNvPr>
          <p:cNvSpPr txBox="1"/>
          <p:nvPr/>
        </p:nvSpPr>
        <p:spPr>
          <a:xfrm>
            <a:off x="911425" y="844279"/>
            <a:ext cx="22561151" cy="106447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/>
          </a:lstStyle>
          <a:p>
            <a:r>
              <a:rPr lang="de-DE" sz="5400" b="1" dirty="0">
                <a:solidFill>
                  <a:srgbClr val="63BB02"/>
                </a:solidFill>
              </a:rPr>
              <a:t>Tisch-Adventskalender – 1,95 € bei 500 Stück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E64A31C3-30D8-4803-BE23-13D6BC8A144A}"/>
              </a:ext>
            </a:extLst>
          </p:cNvPr>
          <p:cNvSpPr txBox="1"/>
          <p:nvPr/>
        </p:nvSpPr>
        <p:spPr>
          <a:xfrm flipH="1">
            <a:off x="2003884" y="2951565"/>
            <a:ext cx="762063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dirty="0">
                <a:solidFill>
                  <a:srgbClr val="FFFFFF"/>
                </a:solidFill>
              </a:rPr>
              <a:t>Mit kompostierbarem Inlay aus natürlichen und nachwachsenden Rohstoffen </a:t>
            </a:r>
          </a:p>
          <a:p>
            <a:pPr algn="ctr"/>
            <a:br>
              <a:rPr lang="de-DE" sz="2600" dirty="0">
                <a:solidFill>
                  <a:srgbClr val="FFFFFF"/>
                </a:solidFill>
              </a:rPr>
            </a:br>
            <a:r>
              <a:rPr lang="de-DE" sz="2600" dirty="0">
                <a:solidFill>
                  <a:srgbClr val="FFFFFF"/>
                </a:solidFill>
              </a:rPr>
              <a:t>Adventskalender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8DB02494-08E1-4063-96AD-385BDCC1E08C}"/>
              </a:ext>
            </a:extLst>
          </p:cNvPr>
          <p:cNvSpPr/>
          <p:nvPr/>
        </p:nvSpPr>
        <p:spPr>
          <a:xfrm>
            <a:off x="1534816" y="12976050"/>
            <a:ext cx="23182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Stand Januar 2021. Alle Preise netto zuzüglich Mehrwertsteuer und Versand. </a:t>
            </a:r>
            <a:b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</a:br>
            <a:r>
              <a:rPr lang="de-DE" sz="16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Mit Erscheinen dieser Preisliste verlieren alle vorherigen ihre Gültigkeit. Irrtümer und Preisänderungen aufgrund kurzfristiger Marktentwicklung vorbehalten.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CADBF575-AE58-4071-BCFF-1A2DDA6C20F0}"/>
              </a:ext>
            </a:extLst>
          </p:cNvPr>
          <p:cNvGrpSpPr/>
          <p:nvPr/>
        </p:nvGrpSpPr>
        <p:grpSpPr>
          <a:xfrm>
            <a:off x="23007483" y="12403139"/>
            <a:ext cx="1433480" cy="1343639"/>
            <a:chOff x="23007483" y="12403139"/>
            <a:chExt cx="1433480" cy="1343639"/>
          </a:xfrm>
        </p:grpSpPr>
        <p:sp>
          <p:nvSpPr>
            <p:cNvPr id="25" name="Rechtwinkliges Dreieck 24">
              <a:hlinkClick r:id="rId5" action="ppaction://hlinksldjump"/>
              <a:extLst>
                <a:ext uri="{FF2B5EF4-FFF2-40B4-BE49-F238E27FC236}">
                  <a16:creationId xmlns:a16="http://schemas.microsoft.com/office/drawing/2014/main" id="{08732C1E-7B11-40AC-9C1E-BE8807BC6C76}"/>
                </a:ext>
              </a:extLst>
            </p:cNvPr>
            <p:cNvSpPr/>
            <p:nvPr/>
          </p:nvSpPr>
          <p:spPr bwMode="auto">
            <a:xfrm flipH="1">
              <a:off x="23007483" y="12403139"/>
              <a:ext cx="1376503" cy="1312862"/>
            </a:xfrm>
            <a:prstGeom prst="rtTriangl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/>
            </a:p>
          </p:txBody>
        </p:sp>
        <p:pic>
          <p:nvPicPr>
            <p:cNvPr id="26" name="Grafik 25" descr="Pfeil: Nach links drehen">
              <a:hlinkClick r:id="rId5" action="ppaction://hlinksldjump"/>
              <a:extLst>
                <a:ext uri="{FF2B5EF4-FFF2-40B4-BE49-F238E27FC236}">
                  <a16:creationId xmlns:a16="http://schemas.microsoft.com/office/drawing/2014/main" id="{7E2385C6-6EC7-4AD1-A682-257091030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0800000">
              <a:off x="23862673" y="12953540"/>
              <a:ext cx="481469" cy="545221"/>
            </a:xfrm>
            <a:prstGeom prst="rect">
              <a:avLst/>
            </a:prstGeom>
          </p:spPr>
        </p:pic>
        <p:sp>
          <p:nvSpPr>
            <p:cNvPr id="28" name="Textfeld 27">
              <a:hlinkClick r:id="rId5" action="ppaction://hlinksldjump"/>
              <a:extLst>
                <a:ext uri="{FF2B5EF4-FFF2-40B4-BE49-F238E27FC236}">
                  <a16:creationId xmlns:a16="http://schemas.microsoft.com/office/drawing/2014/main" id="{C3E8E3E7-1FAD-42B7-9993-ED52AA08681E}"/>
                </a:ext>
              </a:extLst>
            </p:cNvPr>
            <p:cNvSpPr txBox="1"/>
            <p:nvPr/>
          </p:nvSpPr>
          <p:spPr>
            <a:xfrm>
              <a:off x="23321704" y="13192780"/>
              <a:ext cx="11192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  Zur</a:t>
              </a:r>
            </a:p>
            <a:p>
              <a:pPr algn="r"/>
              <a:r>
                <a:rPr lang="de-DE" sz="1500" dirty="0">
                  <a:solidFill>
                    <a:srgbClr val="743C34"/>
                  </a:solidFill>
                  <a:latin typeface="Memphis LT Std Medium" panose="02060603020205020403" pitchFamily="18" charset="0"/>
                </a:rPr>
                <a:t>Übersicht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02F9639-7B80-4B36-A06A-6DFF862109B9}"/>
              </a:ext>
            </a:extLst>
          </p:cNvPr>
          <p:cNvGrpSpPr/>
          <p:nvPr/>
        </p:nvGrpSpPr>
        <p:grpSpPr>
          <a:xfrm>
            <a:off x="2141185" y="4427065"/>
            <a:ext cx="6705054" cy="6551609"/>
            <a:chOff x="13689830" y="3955131"/>
            <a:chExt cx="8807624" cy="8579132"/>
          </a:xfrm>
        </p:grpSpPr>
        <p:pic>
          <p:nvPicPr>
            <p:cNvPr id="35" name="Grafik 34" descr="Ein Bild, das Text enthält.&#10;&#10;Mit hoher Zuverlässigkeit generierte Beschreibung">
              <a:extLst>
                <a:ext uri="{FF2B5EF4-FFF2-40B4-BE49-F238E27FC236}">
                  <a16:creationId xmlns:a16="http://schemas.microsoft.com/office/drawing/2014/main" id="{0EF07A2A-1878-4CA3-98FF-EAA7DB353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93630" y="3955131"/>
              <a:ext cx="8390144" cy="7840201"/>
            </a:xfrm>
            <a:prstGeom prst="rect">
              <a:avLst/>
            </a:prstGeom>
          </p:spPr>
        </p:pic>
        <p:pic>
          <p:nvPicPr>
            <p:cNvPr id="38" name="Grafik 37" descr="Ein Bild, das Pilz, drinnen enthält.&#10;&#10;Automatisch generierte Beschreibung">
              <a:extLst>
                <a:ext uri="{FF2B5EF4-FFF2-40B4-BE49-F238E27FC236}">
                  <a16:creationId xmlns:a16="http://schemas.microsoft.com/office/drawing/2014/main" id="{D3AA94C8-804D-4F25-8CDE-E55A005EEA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89830" y="9550945"/>
              <a:ext cx="8807624" cy="2983318"/>
            </a:xfrm>
            <a:prstGeom prst="rect">
              <a:avLst/>
            </a:prstGeom>
          </p:spPr>
        </p:pic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8F2FAED3-58F6-4F90-A0BF-2A97DA57C6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8471" y="6717300"/>
            <a:ext cx="2949012" cy="294901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2313CD5-F007-4C4A-A8FD-4248375A8EF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24889" y="9493291"/>
            <a:ext cx="3119103" cy="311910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2AFCEF1-743B-48DB-B8F1-CB07813AC9E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4537" y="4118193"/>
            <a:ext cx="2739807" cy="2739807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C3B0995D-6D6C-42FE-8355-5700F6DC61C8}"/>
              </a:ext>
            </a:extLst>
          </p:cNvPr>
          <p:cNvSpPr/>
          <p:nvPr/>
        </p:nvSpPr>
        <p:spPr>
          <a:xfrm>
            <a:off x="11025463" y="11917518"/>
            <a:ext cx="115356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rgbClr val="743C34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Klein im Format, </a:t>
            </a:r>
            <a:r>
              <a:rPr lang="de-DE" sz="2000" b="1" dirty="0">
                <a:solidFill>
                  <a:srgbClr val="743C34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groß in der Werbewirkung</a:t>
            </a:r>
            <a:r>
              <a:rPr lang="de-DE" sz="2000" dirty="0">
                <a:solidFill>
                  <a:srgbClr val="743C34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br>
              <a:rPr lang="de-DE" sz="2000" dirty="0">
                <a:solidFill>
                  <a:srgbClr val="743C34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2000" dirty="0">
                <a:solidFill>
                  <a:srgbClr val="743C34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Der Tisch-Adventskalender wirbt mit 24 Vollkorn Schokoballs besonders effizient. Ein praktischer, ausklappbarer Tischaufsteller ist in der Rückseite des Kalenders integriert. </a:t>
            </a:r>
          </a:p>
        </p:txBody>
      </p:sp>
      <p:sp>
        <p:nvSpPr>
          <p:cNvPr id="24" name="Gleichschenkliges Dreieck 23">
            <a:extLst>
              <a:ext uri="{FF2B5EF4-FFF2-40B4-BE49-F238E27FC236}">
                <a16:creationId xmlns:a16="http://schemas.microsoft.com/office/drawing/2014/main" id="{834F5AB5-8C23-430A-BCDC-DC512C94C4CF}"/>
              </a:ext>
            </a:extLst>
          </p:cNvPr>
          <p:cNvSpPr/>
          <p:nvPr/>
        </p:nvSpPr>
        <p:spPr bwMode="auto">
          <a:xfrm rot="5400000">
            <a:off x="827112" y="-834484"/>
            <a:ext cx="3769032" cy="5423247"/>
          </a:xfrm>
          <a:prstGeom prst="triangle">
            <a:avLst>
              <a:gd name="adj" fmla="val 0"/>
            </a:avLst>
          </a:prstGeom>
          <a:solidFill>
            <a:srgbClr val="C9AD7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4535465-6472-4131-A71E-2F37B484838C}"/>
              </a:ext>
            </a:extLst>
          </p:cNvPr>
          <p:cNvSpPr txBox="1"/>
          <p:nvPr/>
        </p:nvSpPr>
        <p:spPr>
          <a:xfrm rot="19539118">
            <a:off x="-338677" y="227378"/>
            <a:ext cx="40552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FFFF"/>
                </a:solidFill>
              </a:rPr>
              <a:t>3% Früh-</a:t>
            </a:r>
            <a:br>
              <a:rPr lang="de-DE" b="1" dirty="0">
                <a:solidFill>
                  <a:srgbClr val="FFFFFF"/>
                </a:solidFill>
              </a:rPr>
            </a:br>
            <a:r>
              <a:rPr lang="de-DE" b="1" dirty="0" err="1">
                <a:solidFill>
                  <a:srgbClr val="FFFFFF"/>
                </a:solidFill>
              </a:rPr>
              <a:t>bucherrabatt</a:t>
            </a:r>
            <a:r>
              <a:rPr lang="de-DE" b="1" dirty="0">
                <a:solidFill>
                  <a:srgbClr val="FFFFFF"/>
                </a:solidFill>
              </a:rPr>
              <a:t> </a:t>
            </a:r>
            <a:br>
              <a:rPr lang="de-DE" dirty="0">
                <a:solidFill>
                  <a:srgbClr val="FFFFFF"/>
                </a:solidFill>
              </a:rPr>
            </a:br>
            <a:r>
              <a:rPr lang="de-DE" sz="1800" dirty="0">
                <a:solidFill>
                  <a:srgbClr val="FFFFFF"/>
                </a:solidFill>
              </a:rPr>
              <a:t>auf den Stückpreis bei Bestellung bis zum 1.8.</a:t>
            </a:r>
          </a:p>
        </p:txBody>
      </p:sp>
      <p:pic>
        <p:nvPicPr>
          <p:cNvPr id="42" name="Grafik 41" descr="Ein Bild, das Spiegel enthält.&#10;&#10;Automatisch generierte Beschreibung">
            <a:extLst>
              <a:ext uri="{FF2B5EF4-FFF2-40B4-BE49-F238E27FC236}">
                <a16:creationId xmlns:a16="http://schemas.microsoft.com/office/drawing/2014/main" id="{62C05ABB-7D88-41E6-B3AE-ABCAEA8DEE3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8947" y="3761656"/>
            <a:ext cx="2506797" cy="2503968"/>
          </a:xfrm>
          <a:prstGeom prst="rect">
            <a:avLst/>
          </a:prstGeom>
        </p:spPr>
      </p:pic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4D4095FA-49A5-4554-A522-1601567F538A}"/>
              </a:ext>
            </a:extLst>
          </p:cNvPr>
          <p:cNvGrpSpPr/>
          <p:nvPr/>
        </p:nvGrpSpPr>
        <p:grpSpPr>
          <a:xfrm>
            <a:off x="1955991" y="10771708"/>
            <a:ext cx="5627081" cy="1774924"/>
            <a:chOff x="2337161" y="10771708"/>
            <a:chExt cx="5627081" cy="1774924"/>
          </a:xfrm>
        </p:grpSpPr>
        <p:pic>
          <p:nvPicPr>
            <p:cNvPr id="40" name="Grafik 39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BF5C440F-2EA9-44FF-B0A6-34477583B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72170" y="10771708"/>
              <a:ext cx="1313990" cy="1318568"/>
            </a:xfrm>
            <a:prstGeom prst="rect">
              <a:avLst/>
            </a:prstGeom>
          </p:spPr>
        </p:pic>
        <p:pic>
          <p:nvPicPr>
            <p:cNvPr id="41" name="Grafik 40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62AC5DCF-2C45-4DC3-88A9-A5693C21D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1210" y="10787786"/>
              <a:ext cx="1313990" cy="1316187"/>
            </a:xfrm>
            <a:prstGeom prst="rect">
              <a:avLst/>
            </a:prstGeom>
          </p:spPr>
        </p:pic>
        <p:pic>
          <p:nvPicPr>
            <p:cNvPr id="46" name="Grafik 45">
              <a:extLst>
                <a:ext uri="{FF2B5EF4-FFF2-40B4-BE49-F238E27FC236}">
                  <a16:creationId xmlns:a16="http://schemas.microsoft.com/office/drawing/2014/main" id="{6AA4CA5E-9949-48C3-96E0-E31F7E0A8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0252" y="10780436"/>
              <a:ext cx="1313990" cy="1316187"/>
            </a:xfrm>
            <a:prstGeom prst="rect">
              <a:avLst/>
            </a:prstGeom>
          </p:spPr>
        </p:pic>
        <p:pic>
          <p:nvPicPr>
            <p:cNvPr id="54" name="Grafik 53" descr="Ein Bild, das Schild enthält.&#10;&#10;Automatisch generierte Beschreibung">
              <a:extLst>
                <a:ext uri="{FF2B5EF4-FFF2-40B4-BE49-F238E27FC236}">
                  <a16:creationId xmlns:a16="http://schemas.microsoft.com/office/drawing/2014/main" id="{BE95CF9E-6AED-4155-839B-3662C5763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7161" y="10780436"/>
              <a:ext cx="1114347" cy="1766196"/>
            </a:xfrm>
            <a:prstGeom prst="rect">
              <a:avLst/>
            </a:prstGeom>
          </p:spPr>
        </p:pic>
      </p:grpSp>
      <p:pic>
        <p:nvPicPr>
          <p:cNvPr id="5" name="Grafik 4">
            <a:extLst>
              <a:ext uri="{FF2B5EF4-FFF2-40B4-BE49-F238E27FC236}">
                <a16:creationId xmlns:a16="http://schemas.microsoft.com/office/drawing/2014/main" id="{6B35FEED-8365-4FC0-A1FE-50BD48A26F1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30832" y="4420126"/>
            <a:ext cx="6510506" cy="7497392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7970C0B-88B4-4562-ACE1-EF76EAAF59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95856" y="2744946"/>
            <a:ext cx="6780459" cy="1416394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16478A2D-6FBA-4EFD-8C75-BB62614956C0}"/>
              </a:ext>
            </a:extLst>
          </p:cNvPr>
          <p:cNvSpPr txBox="1"/>
          <p:nvPr/>
        </p:nvSpPr>
        <p:spPr>
          <a:xfrm flipH="1">
            <a:off x="11407942" y="2951565"/>
            <a:ext cx="5752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rgbClr val="FFFFFF"/>
                </a:solidFill>
              </a:rPr>
              <a:t>Preise für Produktion </a:t>
            </a:r>
            <a:br>
              <a:rPr lang="de-DE" sz="2800" dirty="0">
                <a:solidFill>
                  <a:srgbClr val="FFFFFF"/>
                </a:solidFill>
              </a:rPr>
            </a:br>
            <a:r>
              <a:rPr lang="de-DE" sz="2800" dirty="0">
                <a:solidFill>
                  <a:srgbClr val="FFFFFF"/>
                </a:solidFill>
              </a:rPr>
              <a:t>mit vollflächiger Bedruckung</a:t>
            </a:r>
          </a:p>
        </p:txBody>
      </p:sp>
      <p:sp>
        <p:nvSpPr>
          <p:cNvPr id="49" name="Gleichschenkliges Dreieck 48">
            <a:hlinkClick r:id="rId5" action="ppaction://hlinksldjump"/>
            <a:extLst>
              <a:ext uri="{FF2B5EF4-FFF2-40B4-BE49-F238E27FC236}">
                <a16:creationId xmlns:a16="http://schemas.microsoft.com/office/drawing/2014/main" id="{5C6C5F2A-F408-4581-8FE0-97C07F28DF07}"/>
              </a:ext>
            </a:extLst>
          </p:cNvPr>
          <p:cNvSpPr/>
          <p:nvPr/>
        </p:nvSpPr>
        <p:spPr bwMode="auto">
          <a:xfrm rot="8136448">
            <a:off x="23109816" y="12887606"/>
            <a:ext cx="1896369" cy="950085"/>
          </a:xfrm>
          <a:prstGeom prst="triangle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75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555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9" y="746450"/>
            <a:ext cx="6173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/>
              <a:t>Stationary</a:t>
            </a:r>
            <a:r>
              <a:rPr lang="de-DE" sz="3600" dirty="0"/>
              <a:t> Design</a:t>
            </a:r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F290F8-0EFE-417C-BEF5-F7F056D993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5" r="16597"/>
          <a:stretch/>
        </p:blipFill>
        <p:spPr>
          <a:xfrm rot="5400000">
            <a:off x="1466180" y="2282163"/>
            <a:ext cx="7893692" cy="84747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1BB04F6-15C2-4284-B3F3-5EE2E63F7E21}"/>
              </a:ext>
            </a:extLst>
          </p:cNvPr>
          <p:cNvSpPr txBox="1"/>
          <p:nvPr/>
        </p:nvSpPr>
        <p:spPr>
          <a:xfrm>
            <a:off x="10772663" y="746450"/>
            <a:ext cx="5048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/>
              <a:t>PDF Order Design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E5B9912-4D83-462F-9747-A8E49A530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6775078" y="3584303"/>
            <a:ext cx="7294784" cy="515923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823DD5C-C7F6-4C6E-82DE-750E593A60E6}"/>
              </a:ext>
            </a:extLst>
          </p:cNvPr>
          <p:cNvSpPr txBox="1"/>
          <p:nvPr/>
        </p:nvSpPr>
        <p:spPr>
          <a:xfrm>
            <a:off x="17609091" y="746449"/>
            <a:ext cx="5048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/>
              <a:t>Business Card Design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07E9E1F-F9E1-41A4-850C-58DDCFB27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6746" y="2433418"/>
            <a:ext cx="5984124" cy="833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34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15549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- Cover</a:t>
            </a:r>
          </a:p>
        </p:txBody>
      </p:sp>
    </p:spTree>
    <p:extLst>
      <p:ext uri="{BB962C8B-B14F-4D97-AF65-F5344CB8AC3E}">
        <p14:creationId xmlns:p14="http://schemas.microsoft.com/office/powerpoint/2010/main" val="644719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fik 53">
            <a:extLst>
              <a:ext uri="{FF2B5EF4-FFF2-40B4-BE49-F238E27FC236}">
                <a16:creationId xmlns:a16="http://schemas.microsoft.com/office/drawing/2014/main" id="{B6D7420C-6866-4369-A8E1-9A9F54345C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130" b="-1"/>
          <a:stretch/>
        </p:blipFill>
        <p:spPr>
          <a:xfrm>
            <a:off x="1847043" y="5249744"/>
            <a:ext cx="20594289" cy="1292182"/>
          </a:xfrm>
          <a:prstGeom prst="rect">
            <a:avLst/>
          </a:prstGeom>
        </p:spPr>
      </p:pic>
      <p:sp>
        <p:nvSpPr>
          <p:cNvPr id="25" name="Rechteck 24">
            <a:extLst>
              <a:ext uri="{FF2B5EF4-FFF2-40B4-BE49-F238E27FC236}">
                <a16:creationId xmlns:a16="http://schemas.microsoft.com/office/drawing/2014/main" id="{99C7DFB4-B3CE-3B46-8D79-8BAAB041E82E}"/>
              </a:ext>
            </a:extLst>
          </p:cNvPr>
          <p:cNvSpPr/>
          <p:nvPr/>
        </p:nvSpPr>
        <p:spPr>
          <a:xfrm>
            <a:off x="1248402" y="5458339"/>
            <a:ext cx="22009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5400" b="1" dirty="0">
                <a:solidFill>
                  <a:srgbClr val="FFFFFF"/>
                </a:solidFill>
              </a:rPr>
              <a:t>Nachhaltige Streuartikel und Werbeträger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4F7C6BF-B68A-43D1-9483-BDF771B121B2}"/>
              </a:ext>
            </a:extLst>
          </p:cNvPr>
          <p:cNvGrpSpPr/>
          <p:nvPr/>
        </p:nvGrpSpPr>
        <p:grpSpPr>
          <a:xfrm>
            <a:off x="8344077" y="590988"/>
            <a:ext cx="7695843" cy="4575468"/>
            <a:chOff x="1575242" y="2584148"/>
            <a:chExt cx="10288131" cy="2847969"/>
          </a:xfrm>
        </p:grpSpPr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AEED12CB-2579-4D42-B756-5B18DEDD6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75242" y="2584148"/>
              <a:ext cx="6647763" cy="2822589"/>
            </a:xfrm>
            <a:prstGeom prst="rect">
              <a:avLst/>
            </a:prstGeom>
          </p:spPr>
        </p:pic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0D18B879-AE6A-814C-9001-E5636C2AE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5610" y="2609528"/>
              <a:ext cx="6647763" cy="2822589"/>
            </a:xfrm>
            <a:prstGeom prst="rect">
              <a:avLst/>
            </a:prstGeom>
          </p:spPr>
        </p:pic>
      </p:grpSp>
      <p:pic>
        <p:nvPicPr>
          <p:cNvPr id="4" name="Grafik 3" descr="Ein Bild, das Essen enthält.&#10;&#10;Automatisch generierte Beschreibung">
            <a:extLst>
              <a:ext uri="{FF2B5EF4-FFF2-40B4-BE49-F238E27FC236}">
                <a16:creationId xmlns:a16="http://schemas.microsoft.com/office/drawing/2014/main" id="{4CFA5D41-3183-4B88-A5B8-4C660D87D2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4396" y="1434014"/>
            <a:ext cx="6235207" cy="3073892"/>
          </a:xfrm>
          <a:prstGeom prst="rect">
            <a:avLst/>
          </a:prstGeom>
        </p:spPr>
      </p:pic>
      <p:sp>
        <p:nvSpPr>
          <p:cNvPr id="75" name="Rechtwinkliges Dreieck 74">
            <a:hlinkClick r:id="rId6" action="ppaction://hlinksldjump"/>
            <a:extLst>
              <a:ext uri="{FF2B5EF4-FFF2-40B4-BE49-F238E27FC236}">
                <a16:creationId xmlns:a16="http://schemas.microsoft.com/office/drawing/2014/main" id="{97BEBB14-D79F-4A42-A558-97A3454ECF3E}"/>
              </a:ext>
            </a:extLst>
          </p:cNvPr>
          <p:cNvSpPr/>
          <p:nvPr/>
        </p:nvSpPr>
        <p:spPr bwMode="auto">
          <a:xfrm rot="16200000" flipH="1">
            <a:off x="22426458" y="-212111"/>
            <a:ext cx="1732197" cy="2182889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76" name="Textfeld 75">
            <a:hlinkClick r:id="rId6" action="ppaction://hlinksldjump"/>
            <a:extLst>
              <a:ext uri="{FF2B5EF4-FFF2-40B4-BE49-F238E27FC236}">
                <a16:creationId xmlns:a16="http://schemas.microsoft.com/office/drawing/2014/main" id="{E4F88C12-77A2-414F-8342-1E3243EA03EE}"/>
              </a:ext>
            </a:extLst>
          </p:cNvPr>
          <p:cNvSpPr txBox="1"/>
          <p:nvPr/>
        </p:nvSpPr>
        <p:spPr>
          <a:xfrm>
            <a:off x="22417136" y="161256"/>
            <a:ext cx="1810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5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  Klicken Sie zum Navigieren </a:t>
            </a:r>
            <a:br>
              <a:rPr lang="de-DE" sz="1500" dirty="0">
                <a:solidFill>
                  <a:srgbClr val="743C34"/>
                </a:solidFill>
                <a:latin typeface="Memphis LT Std Medium" panose="02060603020205020403" pitchFamily="18" charset="0"/>
              </a:rPr>
            </a:br>
            <a:r>
              <a:rPr lang="de-DE" sz="15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auf die </a:t>
            </a:r>
            <a:br>
              <a:rPr lang="de-DE" sz="1500" dirty="0">
                <a:solidFill>
                  <a:srgbClr val="743C34"/>
                </a:solidFill>
                <a:latin typeface="Memphis LT Std Medium" panose="02060603020205020403" pitchFamily="18" charset="0"/>
              </a:rPr>
            </a:br>
            <a:r>
              <a:rPr lang="de-DE" sz="1500" dirty="0">
                <a:solidFill>
                  <a:srgbClr val="743C34"/>
                </a:solidFill>
                <a:latin typeface="Memphis LT Std Medium" panose="02060603020205020403" pitchFamily="18" charset="0"/>
              </a:rPr>
              <a:t>Bilder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1833AD93-36FA-4977-A113-8B0DE664FA3C}"/>
              </a:ext>
            </a:extLst>
          </p:cNvPr>
          <p:cNvGrpSpPr/>
          <p:nvPr/>
        </p:nvGrpSpPr>
        <p:grpSpPr>
          <a:xfrm>
            <a:off x="799717" y="6783571"/>
            <a:ext cx="7331283" cy="3213787"/>
            <a:chOff x="566077" y="6728409"/>
            <a:chExt cx="7674076" cy="3213787"/>
          </a:xfrm>
        </p:grpSpPr>
        <p:pic>
          <p:nvPicPr>
            <p:cNvPr id="107" name="Grafik 106">
              <a:extLst>
                <a:ext uri="{FF2B5EF4-FFF2-40B4-BE49-F238E27FC236}">
                  <a16:creationId xmlns:a16="http://schemas.microsoft.com/office/drawing/2014/main" id="{2C2EE2E5-4C0B-4EF6-BDC0-A68CAEEA4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796221" y="4498265"/>
              <a:ext cx="3213787" cy="7674076"/>
            </a:xfrm>
            <a:prstGeom prst="rect">
              <a:avLst/>
            </a:prstGeom>
          </p:spPr>
        </p:pic>
        <p:sp>
          <p:nvSpPr>
            <p:cNvPr id="108" name="Rechteck 107">
              <a:extLst>
                <a:ext uri="{FF2B5EF4-FFF2-40B4-BE49-F238E27FC236}">
                  <a16:creationId xmlns:a16="http://schemas.microsoft.com/office/drawing/2014/main" id="{570A9841-3125-47B3-9A7E-BDFCA1AD9A16}"/>
                </a:ext>
              </a:extLst>
            </p:cNvPr>
            <p:cNvSpPr/>
            <p:nvPr/>
          </p:nvSpPr>
          <p:spPr bwMode="auto">
            <a:xfrm rot="5400000">
              <a:off x="2973100" y="4698898"/>
              <a:ext cx="2812064" cy="72728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 dirty="0"/>
            </a:p>
          </p:txBody>
        </p:sp>
      </p:grpSp>
      <p:grpSp>
        <p:nvGrpSpPr>
          <p:cNvPr id="122" name="Gruppieren 121">
            <a:extLst>
              <a:ext uri="{FF2B5EF4-FFF2-40B4-BE49-F238E27FC236}">
                <a16:creationId xmlns:a16="http://schemas.microsoft.com/office/drawing/2014/main" id="{7497B2F9-BB94-408D-9699-BD3F843825E0}"/>
              </a:ext>
            </a:extLst>
          </p:cNvPr>
          <p:cNvGrpSpPr/>
          <p:nvPr/>
        </p:nvGrpSpPr>
        <p:grpSpPr>
          <a:xfrm>
            <a:off x="775734" y="10101400"/>
            <a:ext cx="7331283" cy="3213787"/>
            <a:chOff x="566076" y="6728408"/>
            <a:chExt cx="7674076" cy="3213787"/>
          </a:xfrm>
        </p:grpSpPr>
        <p:pic>
          <p:nvPicPr>
            <p:cNvPr id="123" name="Grafik 122">
              <a:extLst>
                <a:ext uri="{FF2B5EF4-FFF2-40B4-BE49-F238E27FC236}">
                  <a16:creationId xmlns:a16="http://schemas.microsoft.com/office/drawing/2014/main" id="{D23FE0D2-998A-4B7D-B483-C66F26410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796220" y="4498264"/>
              <a:ext cx="3213787" cy="7674076"/>
            </a:xfrm>
            <a:prstGeom prst="rect">
              <a:avLst/>
            </a:prstGeom>
          </p:spPr>
        </p:pic>
        <p:sp>
          <p:nvSpPr>
            <p:cNvPr id="124" name="Rechteck 123">
              <a:extLst>
                <a:ext uri="{FF2B5EF4-FFF2-40B4-BE49-F238E27FC236}">
                  <a16:creationId xmlns:a16="http://schemas.microsoft.com/office/drawing/2014/main" id="{41B61D58-C33B-44CE-8113-5AAA489A119B}"/>
                </a:ext>
              </a:extLst>
            </p:cNvPr>
            <p:cNvSpPr/>
            <p:nvPr/>
          </p:nvSpPr>
          <p:spPr bwMode="auto">
            <a:xfrm rot="5400000">
              <a:off x="2973100" y="4698898"/>
              <a:ext cx="2812064" cy="72728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 dirty="0"/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7455D2-8C06-44ED-8E36-C2E1214BE6DE}"/>
              </a:ext>
            </a:extLst>
          </p:cNvPr>
          <p:cNvGrpSpPr/>
          <p:nvPr/>
        </p:nvGrpSpPr>
        <p:grpSpPr>
          <a:xfrm>
            <a:off x="8516861" y="6765094"/>
            <a:ext cx="7355265" cy="6531617"/>
            <a:chOff x="8491661" y="6781117"/>
            <a:chExt cx="7355265" cy="6531617"/>
          </a:xfrm>
        </p:grpSpPr>
        <p:grpSp>
          <p:nvGrpSpPr>
            <p:cNvPr id="125" name="Gruppieren 124">
              <a:extLst>
                <a:ext uri="{FF2B5EF4-FFF2-40B4-BE49-F238E27FC236}">
                  <a16:creationId xmlns:a16="http://schemas.microsoft.com/office/drawing/2014/main" id="{D77EED80-D047-45A2-8764-09ED50EF5B81}"/>
                </a:ext>
              </a:extLst>
            </p:cNvPr>
            <p:cNvGrpSpPr/>
            <p:nvPr/>
          </p:nvGrpSpPr>
          <p:grpSpPr>
            <a:xfrm>
              <a:off x="8515643" y="6781117"/>
              <a:ext cx="7331283" cy="3213787"/>
              <a:chOff x="566076" y="6728408"/>
              <a:chExt cx="7674076" cy="3213787"/>
            </a:xfrm>
          </p:grpSpPr>
          <p:pic>
            <p:nvPicPr>
              <p:cNvPr id="126" name="Grafik 125">
                <a:extLst>
                  <a:ext uri="{FF2B5EF4-FFF2-40B4-BE49-F238E27FC236}">
                    <a16:creationId xmlns:a16="http://schemas.microsoft.com/office/drawing/2014/main" id="{1560881F-8E07-4CEC-A37D-43447797F5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2796220" y="4498264"/>
                <a:ext cx="3213787" cy="7674076"/>
              </a:xfrm>
              <a:prstGeom prst="rect">
                <a:avLst/>
              </a:prstGeom>
            </p:spPr>
          </p:pic>
          <p:sp>
            <p:nvSpPr>
              <p:cNvPr id="127" name="Rechteck 126">
                <a:extLst>
                  <a:ext uri="{FF2B5EF4-FFF2-40B4-BE49-F238E27FC236}">
                    <a16:creationId xmlns:a16="http://schemas.microsoft.com/office/drawing/2014/main" id="{65B4A3F2-025D-4804-9026-A0F83BBB5E02}"/>
                  </a:ext>
                </a:extLst>
              </p:cNvPr>
              <p:cNvSpPr/>
              <p:nvPr/>
            </p:nvSpPr>
            <p:spPr bwMode="auto">
              <a:xfrm rot="5400000">
                <a:off x="2973100" y="4698898"/>
                <a:ext cx="2812064" cy="727280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 dirty="0"/>
              </a:p>
            </p:txBody>
          </p:sp>
        </p:grpSp>
        <p:grpSp>
          <p:nvGrpSpPr>
            <p:cNvPr id="128" name="Gruppieren 127">
              <a:extLst>
                <a:ext uri="{FF2B5EF4-FFF2-40B4-BE49-F238E27FC236}">
                  <a16:creationId xmlns:a16="http://schemas.microsoft.com/office/drawing/2014/main" id="{4CF7E42D-0562-477A-9A73-59F204CE1283}"/>
                </a:ext>
              </a:extLst>
            </p:cNvPr>
            <p:cNvGrpSpPr/>
            <p:nvPr/>
          </p:nvGrpSpPr>
          <p:grpSpPr>
            <a:xfrm>
              <a:off x="8491661" y="10098947"/>
              <a:ext cx="7331283" cy="3213787"/>
              <a:chOff x="566076" y="6728408"/>
              <a:chExt cx="7674076" cy="3213787"/>
            </a:xfrm>
          </p:grpSpPr>
          <p:pic>
            <p:nvPicPr>
              <p:cNvPr id="129" name="Grafik 128">
                <a:extLst>
                  <a:ext uri="{FF2B5EF4-FFF2-40B4-BE49-F238E27FC236}">
                    <a16:creationId xmlns:a16="http://schemas.microsoft.com/office/drawing/2014/main" id="{A9FB0A67-9AC2-4DA0-BB27-E88BF75778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2796220" y="4498264"/>
                <a:ext cx="3213787" cy="7674076"/>
              </a:xfrm>
              <a:prstGeom prst="rect">
                <a:avLst/>
              </a:prstGeom>
            </p:spPr>
          </p:pic>
          <p:sp>
            <p:nvSpPr>
              <p:cNvPr id="130" name="Rechteck 129">
                <a:extLst>
                  <a:ext uri="{FF2B5EF4-FFF2-40B4-BE49-F238E27FC236}">
                    <a16:creationId xmlns:a16="http://schemas.microsoft.com/office/drawing/2014/main" id="{336A3CB8-FC33-48F3-A484-2BAD7C69CB61}"/>
                  </a:ext>
                </a:extLst>
              </p:cNvPr>
              <p:cNvSpPr/>
              <p:nvPr/>
            </p:nvSpPr>
            <p:spPr bwMode="auto">
              <a:xfrm rot="5400000">
                <a:off x="2973100" y="4698898"/>
                <a:ext cx="2812064" cy="727280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de-DE" dirty="0"/>
              </a:p>
            </p:txBody>
          </p:sp>
        </p:grpSp>
      </p:grpSp>
      <p:grpSp>
        <p:nvGrpSpPr>
          <p:cNvPr id="131" name="Gruppieren 130">
            <a:extLst>
              <a:ext uri="{FF2B5EF4-FFF2-40B4-BE49-F238E27FC236}">
                <a16:creationId xmlns:a16="http://schemas.microsoft.com/office/drawing/2014/main" id="{F7EDF79F-B15D-4918-B55C-A1580E16C4DB}"/>
              </a:ext>
            </a:extLst>
          </p:cNvPr>
          <p:cNvGrpSpPr/>
          <p:nvPr/>
        </p:nvGrpSpPr>
        <p:grpSpPr>
          <a:xfrm>
            <a:off x="16309989" y="6765095"/>
            <a:ext cx="7331283" cy="3213787"/>
            <a:chOff x="566076" y="6728408"/>
            <a:chExt cx="7674076" cy="3213787"/>
          </a:xfrm>
        </p:grpSpPr>
        <p:pic>
          <p:nvPicPr>
            <p:cNvPr id="132" name="Grafik 131">
              <a:extLst>
                <a:ext uri="{FF2B5EF4-FFF2-40B4-BE49-F238E27FC236}">
                  <a16:creationId xmlns:a16="http://schemas.microsoft.com/office/drawing/2014/main" id="{FB145A5F-7D1E-4421-A938-731BB99CD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796220" y="4498264"/>
              <a:ext cx="3213787" cy="7674076"/>
            </a:xfrm>
            <a:prstGeom prst="rect">
              <a:avLst/>
            </a:prstGeom>
          </p:spPr>
        </p:pic>
        <p:sp>
          <p:nvSpPr>
            <p:cNvPr id="133" name="Rechteck 132">
              <a:extLst>
                <a:ext uri="{FF2B5EF4-FFF2-40B4-BE49-F238E27FC236}">
                  <a16:creationId xmlns:a16="http://schemas.microsoft.com/office/drawing/2014/main" id="{EF2D3DC1-CAC1-4237-86DD-89481D37B794}"/>
                </a:ext>
              </a:extLst>
            </p:cNvPr>
            <p:cNvSpPr/>
            <p:nvPr/>
          </p:nvSpPr>
          <p:spPr bwMode="auto">
            <a:xfrm rot="5400000">
              <a:off x="2973100" y="4698898"/>
              <a:ext cx="2812064" cy="72728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 dirty="0"/>
            </a:p>
          </p:txBody>
        </p:sp>
      </p:grpSp>
      <p:grpSp>
        <p:nvGrpSpPr>
          <p:cNvPr id="134" name="Gruppieren 133">
            <a:extLst>
              <a:ext uri="{FF2B5EF4-FFF2-40B4-BE49-F238E27FC236}">
                <a16:creationId xmlns:a16="http://schemas.microsoft.com/office/drawing/2014/main" id="{E9C118DA-4AE1-4DC1-9397-F010798E5315}"/>
              </a:ext>
            </a:extLst>
          </p:cNvPr>
          <p:cNvGrpSpPr/>
          <p:nvPr/>
        </p:nvGrpSpPr>
        <p:grpSpPr>
          <a:xfrm>
            <a:off x="16286007" y="10082925"/>
            <a:ext cx="7331283" cy="3213787"/>
            <a:chOff x="566076" y="6728408"/>
            <a:chExt cx="7674076" cy="3213787"/>
          </a:xfrm>
        </p:grpSpPr>
        <p:pic>
          <p:nvPicPr>
            <p:cNvPr id="135" name="Grafik 134">
              <a:extLst>
                <a:ext uri="{FF2B5EF4-FFF2-40B4-BE49-F238E27FC236}">
                  <a16:creationId xmlns:a16="http://schemas.microsoft.com/office/drawing/2014/main" id="{54FD9283-7F7D-41A7-A7D6-DABCB6C8A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796220" y="4498264"/>
              <a:ext cx="3213787" cy="7674076"/>
            </a:xfrm>
            <a:prstGeom prst="rect">
              <a:avLst/>
            </a:prstGeom>
          </p:spPr>
        </p:pic>
        <p:sp>
          <p:nvSpPr>
            <p:cNvPr id="136" name="Rechteck 135">
              <a:extLst>
                <a:ext uri="{FF2B5EF4-FFF2-40B4-BE49-F238E27FC236}">
                  <a16:creationId xmlns:a16="http://schemas.microsoft.com/office/drawing/2014/main" id="{9D90C524-B66A-4125-B1F1-EAC0C8DE4B8B}"/>
                </a:ext>
              </a:extLst>
            </p:cNvPr>
            <p:cNvSpPr/>
            <p:nvPr/>
          </p:nvSpPr>
          <p:spPr bwMode="auto">
            <a:xfrm rot="5400000">
              <a:off x="2973100" y="4698898"/>
              <a:ext cx="2812064" cy="727280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de-DE" dirty="0"/>
            </a:p>
          </p:txBody>
        </p:sp>
      </p:grpSp>
      <p:sp>
        <p:nvSpPr>
          <p:cNvPr id="105" name="Rechteck 5">
            <a:extLst>
              <a:ext uri="{FF2B5EF4-FFF2-40B4-BE49-F238E27FC236}">
                <a16:creationId xmlns:a16="http://schemas.microsoft.com/office/drawing/2014/main" id="{9C18212D-4F8A-4EC5-89BB-C69090EA3102}"/>
              </a:ext>
            </a:extLst>
          </p:cNvPr>
          <p:cNvSpPr/>
          <p:nvPr/>
        </p:nvSpPr>
        <p:spPr>
          <a:xfrm>
            <a:off x="799716" y="9249529"/>
            <a:ext cx="7303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2400" b="1" dirty="0" err="1">
                <a:solidFill>
                  <a:srgbClr val="743C34"/>
                </a:solidFill>
                <a:latin typeface="Memphis LT Std Medium" panose="02060603020205020403" pitchFamily="18" charset="0"/>
              </a:rPr>
              <a:t>Flowpacks</a:t>
            </a:r>
            <a:endParaRPr lang="de-DE" sz="2400" b="1" dirty="0">
              <a:solidFill>
                <a:srgbClr val="743C34"/>
              </a:solidFill>
              <a:latin typeface="Memphis LT Std Medium" panose="02060603020205020403" pitchFamily="18" charset="0"/>
            </a:endParaRPr>
          </a:p>
        </p:txBody>
      </p:sp>
      <p:sp>
        <p:nvSpPr>
          <p:cNvPr id="137" name="Rechteck 5">
            <a:extLst>
              <a:ext uri="{FF2B5EF4-FFF2-40B4-BE49-F238E27FC236}">
                <a16:creationId xmlns:a16="http://schemas.microsoft.com/office/drawing/2014/main" id="{611E9CF7-ABA7-4189-A195-9E05E0B901DB}"/>
              </a:ext>
            </a:extLst>
          </p:cNvPr>
          <p:cNvSpPr/>
          <p:nvPr/>
        </p:nvSpPr>
        <p:spPr>
          <a:xfrm>
            <a:off x="669274" y="12762656"/>
            <a:ext cx="7304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2400" b="1" dirty="0">
                <a:solidFill>
                  <a:srgbClr val="743C34"/>
                </a:solidFill>
                <a:latin typeface="Memphis LT Std Medium" panose="02060603020205020403" pitchFamily="18" charset="0"/>
              </a:rPr>
              <a:t>Faltschachtel / Glas</a:t>
            </a:r>
          </a:p>
        </p:txBody>
      </p:sp>
      <p:sp>
        <p:nvSpPr>
          <p:cNvPr id="138" name="Rechteck 5">
            <a:extLst>
              <a:ext uri="{FF2B5EF4-FFF2-40B4-BE49-F238E27FC236}">
                <a16:creationId xmlns:a16="http://schemas.microsoft.com/office/drawing/2014/main" id="{C6F5DDDD-6514-48B6-B397-D54CA4A94E2B}"/>
              </a:ext>
            </a:extLst>
          </p:cNvPr>
          <p:cNvSpPr/>
          <p:nvPr/>
        </p:nvSpPr>
        <p:spPr>
          <a:xfrm>
            <a:off x="8557841" y="9247641"/>
            <a:ext cx="7268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2400" b="1" dirty="0">
                <a:solidFill>
                  <a:srgbClr val="743C34"/>
                </a:solidFill>
                <a:latin typeface="Memphis LT Std Medium" panose="02060603020205020403" pitchFamily="18" charset="0"/>
              </a:rPr>
              <a:t>Geschenksets </a:t>
            </a:r>
          </a:p>
        </p:txBody>
      </p:sp>
      <p:sp>
        <p:nvSpPr>
          <p:cNvPr id="139" name="Rechteck 5">
            <a:extLst>
              <a:ext uri="{FF2B5EF4-FFF2-40B4-BE49-F238E27FC236}">
                <a16:creationId xmlns:a16="http://schemas.microsoft.com/office/drawing/2014/main" id="{385D52C6-9D88-43DA-B3BE-B3B61EF17455}"/>
              </a:ext>
            </a:extLst>
          </p:cNvPr>
          <p:cNvSpPr/>
          <p:nvPr/>
        </p:nvSpPr>
        <p:spPr>
          <a:xfrm>
            <a:off x="8585957" y="12657595"/>
            <a:ext cx="7331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2400" b="1" dirty="0">
                <a:solidFill>
                  <a:srgbClr val="743C34"/>
                </a:solidFill>
                <a:latin typeface="Memphis LT Std Medium" panose="02060603020205020403" pitchFamily="18" charset="0"/>
              </a:rPr>
              <a:t>Eispulver zum Selbermachen</a:t>
            </a:r>
          </a:p>
        </p:txBody>
      </p:sp>
      <p:sp>
        <p:nvSpPr>
          <p:cNvPr id="140" name="Rechteck 5">
            <a:extLst>
              <a:ext uri="{FF2B5EF4-FFF2-40B4-BE49-F238E27FC236}">
                <a16:creationId xmlns:a16="http://schemas.microsoft.com/office/drawing/2014/main" id="{B0BEBCED-F12E-4D26-BB8D-9D982FFDA1CA}"/>
              </a:ext>
            </a:extLst>
          </p:cNvPr>
          <p:cNvSpPr/>
          <p:nvPr/>
        </p:nvSpPr>
        <p:spPr>
          <a:xfrm>
            <a:off x="16264081" y="12629896"/>
            <a:ext cx="7322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2400" b="1" dirty="0">
                <a:solidFill>
                  <a:srgbClr val="743C34"/>
                </a:solidFill>
                <a:latin typeface="Memphis LT Std Medium" panose="02060603020205020403" pitchFamily="18" charset="0"/>
              </a:rPr>
              <a:t>Adventskalender</a:t>
            </a:r>
          </a:p>
        </p:txBody>
      </p:sp>
      <p:sp>
        <p:nvSpPr>
          <p:cNvPr id="141" name="Rechteck 5">
            <a:extLst>
              <a:ext uri="{FF2B5EF4-FFF2-40B4-BE49-F238E27FC236}">
                <a16:creationId xmlns:a16="http://schemas.microsoft.com/office/drawing/2014/main" id="{3C39B4B5-E396-4A25-8EDC-0A02A140EBCF}"/>
              </a:ext>
            </a:extLst>
          </p:cNvPr>
          <p:cNvSpPr/>
          <p:nvPr/>
        </p:nvSpPr>
        <p:spPr>
          <a:xfrm>
            <a:off x="16606554" y="9247641"/>
            <a:ext cx="7266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DE" sz="2400" b="1" dirty="0">
                <a:solidFill>
                  <a:srgbClr val="743C34"/>
                </a:solidFill>
                <a:latin typeface="Memphis LT Std Medium" panose="02060603020205020403" pitchFamily="18" charset="0"/>
              </a:rPr>
              <a:t>Gourmet Gewürze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E65C0DCC-9A7E-4C7B-B0BF-79D2FE0DAB13}"/>
              </a:ext>
            </a:extLst>
          </p:cNvPr>
          <p:cNvGrpSpPr/>
          <p:nvPr/>
        </p:nvGrpSpPr>
        <p:grpSpPr>
          <a:xfrm>
            <a:off x="1864624" y="6936230"/>
            <a:ext cx="5201466" cy="2255014"/>
            <a:chOff x="1980196" y="7450045"/>
            <a:chExt cx="5201466" cy="2255014"/>
          </a:xfrm>
        </p:grpSpPr>
        <p:pic>
          <p:nvPicPr>
            <p:cNvPr id="142" name="Grafik 141">
              <a:extLst>
                <a:ext uri="{FF2B5EF4-FFF2-40B4-BE49-F238E27FC236}">
                  <a16:creationId xmlns:a16="http://schemas.microsoft.com/office/drawing/2014/main" id="{4F1DFBAA-F737-4600-A316-1B24386CC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4623" y="7450045"/>
              <a:ext cx="1457039" cy="2255014"/>
            </a:xfrm>
            <a:prstGeom prst="rect">
              <a:avLst/>
            </a:prstGeom>
          </p:spPr>
        </p:pic>
        <p:pic>
          <p:nvPicPr>
            <p:cNvPr id="143" name="Grafik 142" descr="Ein Bild, das Tisch, sitzend, Essen enthält.&#10;&#10;Automatisch generierte Beschreibung">
              <a:extLst>
                <a:ext uri="{FF2B5EF4-FFF2-40B4-BE49-F238E27FC236}">
                  <a16:creationId xmlns:a16="http://schemas.microsoft.com/office/drawing/2014/main" id="{8916A840-A40D-432A-A2A7-D8F99C2DF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2712" y="8027835"/>
              <a:ext cx="1337326" cy="1620597"/>
            </a:xfrm>
            <a:prstGeom prst="rect">
              <a:avLst/>
            </a:prstGeom>
          </p:spPr>
        </p:pic>
        <p:pic>
          <p:nvPicPr>
            <p:cNvPr id="144" name="Grafik 143" descr="Ein Bild, das Tisch, sitzend, Essen enthält.&#10;&#10;Automatisch generierte Beschreibung">
              <a:extLst>
                <a:ext uri="{FF2B5EF4-FFF2-40B4-BE49-F238E27FC236}">
                  <a16:creationId xmlns:a16="http://schemas.microsoft.com/office/drawing/2014/main" id="{4B45AEB2-D573-4D72-940B-749C333A6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0196" y="8346640"/>
              <a:ext cx="1066788" cy="1292754"/>
            </a:xfrm>
            <a:prstGeom prst="rect">
              <a:avLst/>
            </a:prstGeom>
          </p:spPr>
        </p:pic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5F57369D-31CE-4EB8-8C10-2F191EA974BA}"/>
              </a:ext>
            </a:extLst>
          </p:cNvPr>
          <p:cNvGrpSpPr/>
          <p:nvPr/>
        </p:nvGrpSpPr>
        <p:grpSpPr>
          <a:xfrm>
            <a:off x="1663500" y="10205726"/>
            <a:ext cx="5575695" cy="2761168"/>
            <a:chOff x="1791769" y="10674424"/>
            <a:chExt cx="5575695" cy="2761168"/>
          </a:xfrm>
        </p:grpSpPr>
        <p:pic>
          <p:nvPicPr>
            <p:cNvPr id="145" name="Grafik 144" descr="Ein Bild, das Tisch, Tasse, sitzend enthält.&#10;&#10;Automatisch generierte Beschreibung">
              <a:extLst>
                <a:ext uri="{FF2B5EF4-FFF2-40B4-BE49-F238E27FC236}">
                  <a16:creationId xmlns:a16="http://schemas.microsoft.com/office/drawing/2014/main" id="{FF78AEF7-2525-4EF5-AAB4-888959919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2453" y="11208726"/>
              <a:ext cx="1795011" cy="2005104"/>
            </a:xfrm>
            <a:prstGeom prst="rect">
              <a:avLst/>
            </a:prstGeom>
          </p:spPr>
        </p:pic>
        <p:pic>
          <p:nvPicPr>
            <p:cNvPr id="146" name="Grafik 145" descr="Ein Bild, das Kasten, verschieden, Essen, aus Holz enthält.&#10;&#10;Automatisch generierte Beschreibung">
              <a:extLst>
                <a:ext uri="{FF2B5EF4-FFF2-40B4-BE49-F238E27FC236}">
                  <a16:creationId xmlns:a16="http://schemas.microsoft.com/office/drawing/2014/main" id="{0609630B-13FF-4361-B4E7-32277630B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2727" y="10674424"/>
              <a:ext cx="1037295" cy="2761168"/>
            </a:xfrm>
            <a:prstGeom prst="rect">
              <a:avLst/>
            </a:prstGeom>
          </p:spPr>
        </p:pic>
        <p:pic>
          <p:nvPicPr>
            <p:cNvPr id="147" name="Grafik 146">
              <a:extLst>
                <a:ext uri="{FF2B5EF4-FFF2-40B4-BE49-F238E27FC236}">
                  <a16:creationId xmlns:a16="http://schemas.microsoft.com/office/drawing/2014/main" id="{70A4961B-4477-44B3-A283-FE846F512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1769" y="11231810"/>
              <a:ext cx="1242373" cy="1957410"/>
            </a:xfrm>
            <a:prstGeom prst="rect">
              <a:avLst/>
            </a:prstGeom>
          </p:spPr>
        </p:pic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A1E7DAB-E4A4-48FA-AE5A-803DEFED2C43}"/>
              </a:ext>
            </a:extLst>
          </p:cNvPr>
          <p:cNvGrpSpPr/>
          <p:nvPr/>
        </p:nvGrpSpPr>
        <p:grpSpPr>
          <a:xfrm>
            <a:off x="17062235" y="7470743"/>
            <a:ext cx="3425427" cy="1726121"/>
            <a:chOff x="17358161" y="7980634"/>
            <a:chExt cx="3425427" cy="1726121"/>
          </a:xfrm>
        </p:grpSpPr>
        <p:pic>
          <p:nvPicPr>
            <p:cNvPr id="176" name="Grafik 175">
              <a:extLst>
                <a:ext uri="{FF2B5EF4-FFF2-40B4-BE49-F238E27FC236}">
                  <a16:creationId xmlns:a16="http://schemas.microsoft.com/office/drawing/2014/main" id="{A24A0577-274C-41CC-8764-FA07AC32A6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358161" y="7980634"/>
              <a:ext cx="1514137" cy="1620597"/>
            </a:xfrm>
            <a:prstGeom prst="rect">
              <a:avLst/>
            </a:prstGeom>
          </p:spPr>
        </p:pic>
        <p:pic>
          <p:nvPicPr>
            <p:cNvPr id="178" name="Grafik 177" descr="Ein Bild, das Tasse, drinnen, sitzend, Tisch enthält.&#10;&#10;Automatisch generierte Beschreibung">
              <a:extLst>
                <a:ext uri="{FF2B5EF4-FFF2-40B4-BE49-F238E27FC236}">
                  <a16:creationId xmlns:a16="http://schemas.microsoft.com/office/drawing/2014/main" id="{597B18F9-7BC1-472C-90ED-492874ECA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162991" y="8086158"/>
              <a:ext cx="1620597" cy="1620597"/>
            </a:xfrm>
            <a:prstGeom prst="rect">
              <a:avLst/>
            </a:prstGeom>
          </p:spPr>
        </p:pic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CD1F5A8-A5F4-49B6-B7A3-F3A4F97DFD3B}"/>
              </a:ext>
            </a:extLst>
          </p:cNvPr>
          <p:cNvGrpSpPr/>
          <p:nvPr/>
        </p:nvGrpSpPr>
        <p:grpSpPr>
          <a:xfrm>
            <a:off x="8693900" y="6814331"/>
            <a:ext cx="7118770" cy="2614934"/>
            <a:chOff x="8665172" y="7370295"/>
            <a:chExt cx="7118770" cy="2614934"/>
          </a:xfrm>
        </p:grpSpPr>
        <p:pic>
          <p:nvPicPr>
            <p:cNvPr id="148" name="Grafik 2">
              <a:extLst>
                <a:ext uri="{FF2B5EF4-FFF2-40B4-BE49-F238E27FC236}">
                  <a16:creationId xmlns:a16="http://schemas.microsoft.com/office/drawing/2014/main" id="{2873E89E-FD51-4F90-B408-F16293A44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72581" y="7419198"/>
              <a:ext cx="1871223" cy="2494964"/>
            </a:xfrm>
            <a:prstGeom prst="rect">
              <a:avLst/>
            </a:prstGeom>
          </p:spPr>
        </p:pic>
        <p:pic>
          <p:nvPicPr>
            <p:cNvPr id="149" name="Grafik 148">
              <a:extLst>
                <a:ext uri="{FF2B5EF4-FFF2-40B4-BE49-F238E27FC236}">
                  <a16:creationId xmlns:a16="http://schemas.microsoft.com/office/drawing/2014/main" id="{07E9EBF4-1D3F-4F8C-BA8A-D8D9329C3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9089">
              <a:off x="12839196" y="7370295"/>
              <a:ext cx="2944746" cy="2614934"/>
            </a:xfrm>
            <a:prstGeom prst="rect">
              <a:avLst/>
            </a:prstGeom>
          </p:spPr>
        </p:pic>
        <p:pic>
          <p:nvPicPr>
            <p:cNvPr id="179" name="Grafik 178">
              <a:extLst>
                <a:ext uri="{FF2B5EF4-FFF2-40B4-BE49-F238E27FC236}">
                  <a16:creationId xmlns:a16="http://schemas.microsoft.com/office/drawing/2014/main" id="{748D1B0C-1FF0-4E8E-B702-E89F43A08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5172" y="7794882"/>
              <a:ext cx="2830857" cy="1910177"/>
            </a:xfrm>
            <a:prstGeom prst="rect">
              <a:avLst/>
            </a:prstGeom>
          </p:spPr>
        </p:pic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4265FFFD-8CF2-4F50-B419-75C97F131928}"/>
              </a:ext>
            </a:extLst>
          </p:cNvPr>
          <p:cNvGrpSpPr/>
          <p:nvPr/>
        </p:nvGrpSpPr>
        <p:grpSpPr>
          <a:xfrm>
            <a:off x="9193687" y="10575374"/>
            <a:ext cx="5884250" cy="2450398"/>
            <a:chOff x="9280292" y="11136077"/>
            <a:chExt cx="5884250" cy="2450398"/>
          </a:xfrm>
        </p:grpSpPr>
        <p:pic>
          <p:nvPicPr>
            <p:cNvPr id="151" name="Grafik 150">
              <a:extLst>
                <a:ext uri="{FF2B5EF4-FFF2-40B4-BE49-F238E27FC236}">
                  <a16:creationId xmlns:a16="http://schemas.microsoft.com/office/drawing/2014/main" id="{8A107794-9F8D-4490-9B23-01B97B2A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58595" y="11221428"/>
              <a:ext cx="1705947" cy="2075285"/>
            </a:xfrm>
            <a:prstGeom prst="rect">
              <a:avLst/>
            </a:prstGeom>
          </p:spPr>
        </p:pic>
        <p:pic>
          <p:nvPicPr>
            <p:cNvPr id="181" name="Grafik 180" descr="Ein Bild, das Tasse, Kaffee, Tisch, sitzend enthält.&#10;&#10;Automatisch generierte Beschreibung">
              <a:extLst>
                <a:ext uri="{FF2B5EF4-FFF2-40B4-BE49-F238E27FC236}">
                  <a16:creationId xmlns:a16="http://schemas.microsoft.com/office/drawing/2014/main" id="{978490DB-9D80-4107-9FA8-ED0B3511F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80292" y="11136077"/>
              <a:ext cx="1468788" cy="2450398"/>
            </a:xfrm>
            <a:prstGeom prst="rect">
              <a:avLst/>
            </a:prstGeom>
          </p:spPr>
        </p:pic>
      </p:grpSp>
      <p:pic>
        <p:nvPicPr>
          <p:cNvPr id="188" name="Grafik 187" descr="Ein Bild, das Sushi, Essen, sitzend enthält.&#10;&#10;Automatisch generierte Beschreibung">
            <a:extLst>
              <a:ext uri="{FF2B5EF4-FFF2-40B4-BE49-F238E27FC236}">
                <a16:creationId xmlns:a16="http://schemas.microsoft.com/office/drawing/2014/main" id="{B798E475-3C50-4496-AB70-B3F3943B3FD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8114" y="10205362"/>
            <a:ext cx="2500037" cy="250003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00A96B2-3EEF-4450-8212-AA09B2AB049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1460" y="10300765"/>
            <a:ext cx="3494522" cy="246189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E2A263F0-A4B8-4722-BF03-04360AEBD82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426" y="10242376"/>
            <a:ext cx="2348686" cy="2598403"/>
          </a:xfrm>
          <a:prstGeom prst="rect">
            <a:avLst/>
          </a:prstGeom>
        </p:spPr>
      </p:pic>
      <p:sp>
        <p:nvSpPr>
          <p:cNvPr id="13" name="Rechteck 12">
            <a:hlinkClick r:id="rId23" action="ppaction://hlinksldjump"/>
            <a:extLst>
              <a:ext uri="{FF2B5EF4-FFF2-40B4-BE49-F238E27FC236}">
                <a16:creationId xmlns:a16="http://schemas.microsoft.com/office/drawing/2014/main" id="{FE0A1767-5410-4F42-8984-A211867535C6}"/>
              </a:ext>
            </a:extLst>
          </p:cNvPr>
          <p:cNvSpPr/>
          <p:nvPr/>
        </p:nvSpPr>
        <p:spPr bwMode="auto">
          <a:xfrm>
            <a:off x="851989" y="9621794"/>
            <a:ext cx="6923958" cy="3017739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15" name="Rechteck 14">
            <a:hlinkClick r:id="rId24" action="ppaction://hlinksldjump"/>
            <a:extLst>
              <a:ext uri="{FF2B5EF4-FFF2-40B4-BE49-F238E27FC236}">
                <a16:creationId xmlns:a16="http://schemas.microsoft.com/office/drawing/2014/main" id="{D9116BDF-1F20-47DA-811D-039366A9C0A7}"/>
              </a:ext>
            </a:extLst>
          </p:cNvPr>
          <p:cNvSpPr/>
          <p:nvPr/>
        </p:nvSpPr>
        <p:spPr bwMode="auto">
          <a:xfrm>
            <a:off x="8664530" y="6950167"/>
            <a:ext cx="6993013" cy="2894796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17" name="Rechteck 16">
            <a:hlinkClick r:id="" action="ppaction://noaction"/>
            <a:extLst>
              <a:ext uri="{FF2B5EF4-FFF2-40B4-BE49-F238E27FC236}">
                <a16:creationId xmlns:a16="http://schemas.microsoft.com/office/drawing/2014/main" id="{F0BDCCEA-0DE9-4500-BEDE-299C1513BCCA}"/>
              </a:ext>
            </a:extLst>
          </p:cNvPr>
          <p:cNvSpPr/>
          <p:nvPr/>
        </p:nvSpPr>
        <p:spPr bwMode="auto">
          <a:xfrm>
            <a:off x="16538891" y="6892910"/>
            <a:ext cx="6947940" cy="2926290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 dirty="0"/>
          </a:p>
        </p:txBody>
      </p:sp>
      <p:sp>
        <p:nvSpPr>
          <p:cNvPr id="18" name="Rechteck 17">
            <a:hlinkClick r:id="rId25" action="ppaction://hlinksldjump"/>
            <a:extLst>
              <a:ext uri="{FF2B5EF4-FFF2-40B4-BE49-F238E27FC236}">
                <a16:creationId xmlns:a16="http://schemas.microsoft.com/office/drawing/2014/main" id="{3D394AC5-A833-410E-8754-3372842CF17E}"/>
              </a:ext>
            </a:extLst>
          </p:cNvPr>
          <p:cNvSpPr/>
          <p:nvPr/>
        </p:nvSpPr>
        <p:spPr bwMode="auto">
          <a:xfrm>
            <a:off x="1248402" y="10242376"/>
            <a:ext cx="6644033" cy="2981945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sp>
        <p:nvSpPr>
          <p:cNvPr id="19" name="Rechteck 18">
            <a:hlinkClick r:id="" action="ppaction://noaction"/>
            <a:extLst>
              <a:ext uri="{FF2B5EF4-FFF2-40B4-BE49-F238E27FC236}">
                <a16:creationId xmlns:a16="http://schemas.microsoft.com/office/drawing/2014/main" id="{1EAB0C6C-DC78-412E-8C89-342CE99FDC00}"/>
              </a:ext>
            </a:extLst>
          </p:cNvPr>
          <p:cNvSpPr/>
          <p:nvPr/>
        </p:nvSpPr>
        <p:spPr bwMode="auto">
          <a:xfrm>
            <a:off x="8709604" y="10205726"/>
            <a:ext cx="6993054" cy="2919286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 dirty="0"/>
          </a:p>
        </p:txBody>
      </p:sp>
      <p:sp>
        <p:nvSpPr>
          <p:cNvPr id="20" name="Rechteck 19">
            <a:hlinkClick r:id="" action="ppaction://noaction"/>
            <a:extLst>
              <a:ext uri="{FF2B5EF4-FFF2-40B4-BE49-F238E27FC236}">
                <a16:creationId xmlns:a16="http://schemas.microsoft.com/office/drawing/2014/main" id="{230104FA-8241-4901-99D6-F35501CD160B}"/>
              </a:ext>
            </a:extLst>
          </p:cNvPr>
          <p:cNvSpPr/>
          <p:nvPr/>
        </p:nvSpPr>
        <p:spPr bwMode="auto">
          <a:xfrm>
            <a:off x="16606554" y="10205726"/>
            <a:ext cx="6818080" cy="2919286"/>
          </a:xfrm>
          <a:prstGeom prst="rect">
            <a:avLst/>
          </a:prstGeom>
          <a:solidFill>
            <a:schemeClr val="tx2">
              <a:alpha val="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de-DE"/>
          </a:p>
        </p:txBody>
      </p:sp>
      <p:pic>
        <p:nvPicPr>
          <p:cNvPr id="12" name="Grafik 11" descr="Ein Bild, das Text, Kasten enthält.&#10;&#10;Automatisch generierte Beschreibung">
            <a:extLst>
              <a:ext uri="{FF2B5EF4-FFF2-40B4-BE49-F238E27FC236}">
                <a16:creationId xmlns:a16="http://schemas.microsoft.com/office/drawing/2014/main" id="{C0AE2F8D-9746-4F09-964D-90324BA6036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4301" y="6865180"/>
            <a:ext cx="2324528" cy="225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15549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- USPs</a:t>
            </a:r>
          </a:p>
        </p:txBody>
      </p:sp>
    </p:spTree>
    <p:extLst>
      <p:ext uri="{BB962C8B-B14F-4D97-AF65-F5344CB8AC3E}">
        <p14:creationId xmlns:p14="http://schemas.microsoft.com/office/powerpoint/2010/main" val="498167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rafik 75">
            <a:extLst>
              <a:ext uri="{FF2B5EF4-FFF2-40B4-BE49-F238E27FC236}">
                <a16:creationId xmlns:a16="http://schemas.microsoft.com/office/drawing/2014/main" id="{11650376-80DD-9241-8B79-98F642BFFB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6046478" y="9097852"/>
            <a:ext cx="6647762" cy="2800074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C31C72DB-7380-224F-BC78-97B11A7765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4597" y="3810189"/>
            <a:ext cx="6647763" cy="2822589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199E8BFB-5A64-484E-88C6-379E89DD98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4597" y="5821981"/>
            <a:ext cx="6647763" cy="2822589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05058A15-7AD5-FC43-85D4-8F44B62C92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4288" y="3810189"/>
            <a:ext cx="6647763" cy="2822589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1FAEE918-0594-FA4D-9E27-58EE3E4255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4288" y="5821981"/>
            <a:ext cx="6647763" cy="282258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E93B757-643A-524B-9BF7-A92512B6FA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7771" y="9097852"/>
            <a:ext cx="6647763" cy="2822589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2FACEE23-8D9F-F346-B6E0-2E54131E96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829249" y="9097852"/>
            <a:ext cx="6647762" cy="2800074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1F345EB-6FBD-8041-8011-BA5B078427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816" y="3810189"/>
            <a:ext cx="6647763" cy="2822589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FE4F87E5-82ED-B449-9355-329BA06752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816" y="5821981"/>
            <a:ext cx="6647763" cy="282258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EDDB3D8-A4A8-0043-BDD6-E066394AA4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1449" y="10966644"/>
            <a:ext cx="10029649" cy="2609524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CADE0EE4-AA67-C94E-B821-51C17F2A49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24" y="744268"/>
            <a:ext cx="22161643" cy="1145179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F8FF6730-6DEC-6D47-A3C6-BE9F787F372B}"/>
              </a:ext>
            </a:extLst>
          </p:cNvPr>
          <p:cNvSpPr/>
          <p:nvPr/>
        </p:nvSpPr>
        <p:spPr>
          <a:xfrm>
            <a:off x="1127448" y="881336"/>
            <a:ext cx="22009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5400" b="1" dirty="0">
                <a:solidFill>
                  <a:srgbClr val="85AC1C"/>
                </a:solidFill>
              </a:rPr>
              <a:t>Nachhaltige Streuartikel </a:t>
            </a:r>
            <a:r>
              <a:rPr lang="de-DE" sz="5400" b="1">
                <a:solidFill>
                  <a:srgbClr val="85AC1C"/>
                </a:solidFill>
              </a:rPr>
              <a:t>und Werbeträger</a:t>
            </a:r>
            <a:endParaRPr lang="de-DE" sz="5400" b="1" dirty="0">
              <a:solidFill>
                <a:srgbClr val="85AC1C"/>
              </a:solidFill>
            </a:endParaRPr>
          </a:p>
        </p:txBody>
      </p:sp>
      <p:sp>
        <p:nvSpPr>
          <p:cNvPr id="30" name="TextBox 20">
            <a:extLst>
              <a:ext uri="{FF2B5EF4-FFF2-40B4-BE49-F238E27FC236}">
                <a16:creationId xmlns:a16="http://schemas.microsoft.com/office/drawing/2014/main" id="{95C61699-74DC-3D4B-A898-569D6410516A}"/>
              </a:ext>
            </a:extLst>
          </p:cNvPr>
          <p:cNvSpPr txBox="1"/>
          <p:nvPr/>
        </p:nvSpPr>
        <p:spPr>
          <a:xfrm>
            <a:off x="1948607" y="4350775"/>
            <a:ext cx="6647762" cy="106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de-DE" sz="3200" b="1" dirty="0">
                <a:solidFill>
                  <a:schemeClr val="bg1"/>
                </a:solidFill>
                <a:ea typeface="Montserrat" charset="0"/>
                <a:cs typeface="Montserrat" charset="0"/>
              </a:rPr>
              <a:t>Geschenkideen mit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de-DE" sz="3200" b="1" dirty="0">
                <a:solidFill>
                  <a:schemeClr val="bg1"/>
                </a:solidFill>
                <a:ea typeface="Montserrat" charset="0"/>
                <a:cs typeface="Montserrat" charset="0"/>
              </a:rPr>
              <a:t>Liebe zum Detail</a:t>
            </a:r>
          </a:p>
        </p:txBody>
      </p:sp>
      <p:sp>
        <p:nvSpPr>
          <p:cNvPr id="38" name="TextBox 30">
            <a:extLst>
              <a:ext uri="{FF2B5EF4-FFF2-40B4-BE49-F238E27FC236}">
                <a16:creationId xmlns:a16="http://schemas.microsoft.com/office/drawing/2014/main" id="{B0CA4A4C-A190-0A4C-A5D7-0D36E47281CD}"/>
              </a:ext>
            </a:extLst>
          </p:cNvPr>
          <p:cNvSpPr txBox="1"/>
          <p:nvPr/>
        </p:nvSpPr>
        <p:spPr>
          <a:xfrm>
            <a:off x="9166235" y="4350775"/>
            <a:ext cx="6647762" cy="106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de-DE" sz="3200" b="1" dirty="0">
                <a:solidFill>
                  <a:schemeClr val="bg1"/>
                </a:solidFill>
                <a:ea typeface="Montserrat" charset="0"/>
                <a:cs typeface="Montserrat" charset="0"/>
              </a:rPr>
              <a:t>Wir erfüllen höchste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de-DE" sz="3200" b="1" dirty="0">
                <a:solidFill>
                  <a:schemeClr val="bg1"/>
                </a:solidFill>
                <a:ea typeface="Montserrat" charset="0"/>
                <a:cs typeface="Montserrat" charset="0"/>
              </a:rPr>
              <a:t>Ansprüche</a:t>
            </a:r>
          </a:p>
        </p:txBody>
      </p:sp>
      <p:sp>
        <p:nvSpPr>
          <p:cNvPr id="40" name="TextBox 17">
            <a:extLst>
              <a:ext uri="{FF2B5EF4-FFF2-40B4-BE49-F238E27FC236}">
                <a16:creationId xmlns:a16="http://schemas.microsoft.com/office/drawing/2014/main" id="{0F3F6686-77C8-6F4E-A2E6-DBABEB10B558}"/>
              </a:ext>
            </a:extLst>
          </p:cNvPr>
          <p:cNvSpPr txBox="1"/>
          <p:nvPr/>
        </p:nvSpPr>
        <p:spPr>
          <a:xfrm>
            <a:off x="16332271" y="4363798"/>
            <a:ext cx="6647762" cy="106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de-DE" sz="3200" b="1" dirty="0">
                <a:solidFill>
                  <a:schemeClr val="bg1"/>
                </a:solidFill>
                <a:ea typeface="Montserrat" charset="0"/>
                <a:cs typeface="Montserrat" charset="0"/>
              </a:rPr>
              <a:t>Wir sind flexibel und 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de-DE" sz="3200" b="1" dirty="0">
                <a:solidFill>
                  <a:schemeClr val="bg1"/>
                </a:solidFill>
                <a:ea typeface="Montserrat" charset="0"/>
                <a:cs typeface="Montserrat" charset="0"/>
              </a:rPr>
              <a:t>individuell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C3176790-1F5C-E245-A771-B29A46CE5BFF}"/>
              </a:ext>
            </a:extLst>
          </p:cNvPr>
          <p:cNvSpPr txBox="1"/>
          <p:nvPr/>
        </p:nvSpPr>
        <p:spPr>
          <a:xfrm>
            <a:off x="1922240" y="6033483"/>
            <a:ext cx="6185171" cy="20208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/>
              <a:t>Premium Zutaten ohne künstliche Zusatzstoffe</a:t>
            </a:r>
          </a:p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/>
              <a:t>Spezielles, aromaschonendes Röstverfahren</a:t>
            </a:r>
          </a:p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/>
              <a:t>Liebevoll gestaltete, preisgekrönte Verpackungen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925D2336-609F-FC40-990E-8BAAABE70FC6}"/>
              </a:ext>
            </a:extLst>
          </p:cNvPr>
          <p:cNvSpPr txBox="1"/>
          <p:nvPr/>
        </p:nvSpPr>
        <p:spPr>
          <a:xfrm>
            <a:off x="9167626" y="5860954"/>
            <a:ext cx="6185171" cy="20208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>
                <a:solidFill>
                  <a:schemeClr val="bg1"/>
                </a:solidFill>
              </a:rPr>
              <a:t>Zertifizierte Produktion</a:t>
            </a:r>
            <a:br>
              <a:rPr lang="de-DE" sz="2200" dirty="0">
                <a:solidFill>
                  <a:schemeClr val="bg1"/>
                </a:solidFill>
              </a:rPr>
            </a:br>
            <a:r>
              <a:rPr lang="de-DE" sz="2200" dirty="0">
                <a:solidFill>
                  <a:schemeClr val="bg1"/>
                </a:solidFill>
              </a:rPr>
              <a:t>(IFS/FSSC)</a:t>
            </a:r>
          </a:p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>
                <a:solidFill>
                  <a:schemeClr val="bg1"/>
                </a:solidFill>
              </a:rPr>
              <a:t>Sonderanfertigungen und Großauflagen</a:t>
            </a:r>
          </a:p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>
                <a:solidFill>
                  <a:schemeClr val="bg1"/>
                </a:solidFill>
              </a:rPr>
              <a:t>Expressversand und Grafikservice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8612D0E7-E68C-A64B-8442-8F646D000057}"/>
              </a:ext>
            </a:extLst>
          </p:cNvPr>
          <p:cNvSpPr txBox="1"/>
          <p:nvPr/>
        </p:nvSpPr>
        <p:spPr>
          <a:xfrm>
            <a:off x="16276589" y="5860954"/>
            <a:ext cx="6185171" cy="20208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/>
              <a:t>Persönliche Ansprechpartner</a:t>
            </a:r>
          </a:p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/>
              <a:t>Musterservice</a:t>
            </a:r>
            <a:br>
              <a:rPr lang="de-DE" sz="2200" dirty="0"/>
            </a:br>
            <a:r>
              <a:rPr lang="de-DE" sz="2200" dirty="0"/>
              <a:t>(Ein Biss sagt mehr als 1000 Worte)</a:t>
            </a:r>
          </a:p>
          <a:p>
            <a:pPr marL="457200" indent="-457200" algn="l">
              <a:spcBef>
                <a:spcPts val="600"/>
              </a:spcBef>
              <a:buFont typeface="Wingdings" pitchFamily="2" charset="2"/>
              <a:buChar char="ü"/>
            </a:pPr>
            <a:r>
              <a:rPr lang="de-DE" sz="2200" dirty="0"/>
              <a:t>Einzelversand direkt an die Empfänger</a:t>
            </a:r>
          </a:p>
        </p:txBody>
      </p:sp>
      <p:cxnSp>
        <p:nvCxnSpPr>
          <p:cNvPr id="13" name="Gerade Verbindung 12">
            <a:extLst>
              <a:ext uri="{FF2B5EF4-FFF2-40B4-BE49-F238E27FC236}">
                <a16:creationId xmlns:a16="http://schemas.microsoft.com/office/drawing/2014/main" id="{98116849-8163-AB44-80FF-9A464E382F18}"/>
              </a:ext>
            </a:extLst>
          </p:cNvPr>
          <p:cNvCxnSpPr>
            <a:cxnSpLocks/>
          </p:cNvCxnSpPr>
          <p:nvPr/>
        </p:nvCxnSpPr>
        <p:spPr>
          <a:xfrm>
            <a:off x="9238957" y="5644930"/>
            <a:ext cx="576135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>
            <a:extLst>
              <a:ext uri="{FF2B5EF4-FFF2-40B4-BE49-F238E27FC236}">
                <a16:creationId xmlns:a16="http://schemas.microsoft.com/office/drawing/2014/main" id="{8053BFF6-4925-7A40-B32A-23F23D95C306}"/>
              </a:ext>
            </a:extLst>
          </p:cNvPr>
          <p:cNvCxnSpPr>
            <a:cxnSpLocks/>
          </p:cNvCxnSpPr>
          <p:nvPr/>
        </p:nvCxnSpPr>
        <p:spPr>
          <a:xfrm>
            <a:off x="16472515" y="5644930"/>
            <a:ext cx="576135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>
            <a:extLst>
              <a:ext uri="{FF2B5EF4-FFF2-40B4-BE49-F238E27FC236}">
                <a16:creationId xmlns:a16="http://schemas.microsoft.com/office/drawing/2014/main" id="{E6904572-D003-D54D-A0D9-58B03B2BCFC0}"/>
              </a:ext>
            </a:extLst>
          </p:cNvPr>
          <p:cNvCxnSpPr>
            <a:cxnSpLocks/>
          </p:cNvCxnSpPr>
          <p:nvPr/>
        </p:nvCxnSpPr>
        <p:spPr>
          <a:xfrm>
            <a:off x="2054386" y="5644930"/>
            <a:ext cx="576135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fik 15" descr="Ein Bild, das Zeichnung, Uhr enthält.&#10;&#10;Automatisch generierte Beschreibung">
            <a:extLst>
              <a:ext uri="{FF2B5EF4-FFF2-40B4-BE49-F238E27FC236}">
                <a16:creationId xmlns:a16="http://schemas.microsoft.com/office/drawing/2014/main" id="{26966760-0828-7C43-862B-F9B7924CBBA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9312" y="2891377"/>
            <a:ext cx="1655445" cy="1655445"/>
          </a:xfrm>
          <a:prstGeom prst="rect">
            <a:avLst/>
          </a:prstGeom>
        </p:spPr>
      </p:pic>
      <p:pic>
        <p:nvPicPr>
          <p:cNvPr id="20" name="Grafik 19" descr="Ein Bild, das Zeichnung, Raum enthält.&#10;&#10;Automatisch generierte Beschreibung">
            <a:extLst>
              <a:ext uri="{FF2B5EF4-FFF2-40B4-BE49-F238E27FC236}">
                <a16:creationId xmlns:a16="http://schemas.microsoft.com/office/drawing/2014/main" id="{FE52FF34-0CDF-F748-9DC7-3C14D90E818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0941" y="2894331"/>
            <a:ext cx="1655445" cy="1655445"/>
          </a:xfrm>
          <a:prstGeom prst="rect">
            <a:avLst/>
          </a:prstGeom>
        </p:spPr>
      </p:pic>
      <p:pic>
        <p:nvPicPr>
          <p:cNvPr id="62" name="Grafik 61" descr="Ein Bild, das Essen enthält.&#10;&#10;Automatisch generierte Beschreibung">
            <a:extLst>
              <a:ext uri="{FF2B5EF4-FFF2-40B4-BE49-F238E27FC236}">
                <a16:creationId xmlns:a16="http://schemas.microsoft.com/office/drawing/2014/main" id="{97979B1E-4AAC-424C-AE5B-0E4D47E9384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1741" y="2891376"/>
            <a:ext cx="1655445" cy="1655445"/>
          </a:xfrm>
          <a:prstGeom prst="rect">
            <a:avLst/>
          </a:prstGeom>
        </p:spPr>
      </p:pic>
      <p:pic>
        <p:nvPicPr>
          <p:cNvPr id="63" name="Grafik 14">
            <a:extLst>
              <a:ext uri="{FF2B5EF4-FFF2-40B4-BE49-F238E27FC236}">
                <a16:creationId xmlns:a16="http://schemas.microsoft.com/office/drawing/2014/main" id="{006D60DA-D682-BE44-AE9B-952DEE08C71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1195" y="9348444"/>
            <a:ext cx="807314" cy="2384972"/>
          </a:xfrm>
          <a:prstGeom prst="rect">
            <a:avLst/>
          </a:prstGeom>
        </p:spPr>
      </p:pic>
      <p:pic>
        <p:nvPicPr>
          <p:cNvPr id="64" name="Grafik 63" descr="Ein Bild, das ClipArt enthält.&#10;&#10;Mit hoher Zuverlässigkeit generierte Beschreibung">
            <a:extLst>
              <a:ext uri="{FF2B5EF4-FFF2-40B4-BE49-F238E27FC236}">
                <a16:creationId xmlns:a16="http://schemas.microsoft.com/office/drawing/2014/main" id="{E61A41A4-3DC3-E649-8850-406056BC0F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335" y="9640650"/>
            <a:ext cx="1090797" cy="1784367"/>
          </a:xfrm>
          <a:prstGeom prst="rect">
            <a:avLst/>
          </a:prstGeom>
        </p:spPr>
      </p:pic>
      <p:pic>
        <p:nvPicPr>
          <p:cNvPr id="66" name="Grafik 65">
            <a:extLst>
              <a:ext uri="{FF2B5EF4-FFF2-40B4-BE49-F238E27FC236}">
                <a16:creationId xmlns:a16="http://schemas.microsoft.com/office/drawing/2014/main" id="{7599FFF2-DFCD-7841-9E53-2DDBB5F919F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359" y="10098360"/>
            <a:ext cx="3200881" cy="945893"/>
          </a:xfrm>
          <a:prstGeom prst="rect">
            <a:avLst/>
          </a:prstGeom>
        </p:spPr>
      </p:pic>
      <p:pic>
        <p:nvPicPr>
          <p:cNvPr id="69" name="Grafik 68" descr="Ein Bild, das Text enthält.&#10;&#10;Mit hoher Zuverlässigkeit generierte Beschreibung">
            <a:extLst>
              <a:ext uri="{FF2B5EF4-FFF2-40B4-BE49-F238E27FC236}">
                <a16:creationId xmlns:a16="http://schemas.microsoft.com/office/drawing/2014/main" id="{675962C2-00BB-C347-BB78-FD313CD2FCB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35380" y="10131201"/>
            <a:ext cx="1878715" cy="780923"/>
          </a:xfrm>
          <a:prstGeom prst="rect">
            <a:avLst/>
          </a:prstGeom>
        </p:spPr>
      </p:pic>
      <p:pic>
        <p:nvPicPr>
          <p:cNvPr id="70" name="Grafik 69" descr="Ein Bild, das ClipArt enthält.&#10;&#10;Mit sehr hoher Zuverlässigkeit generierte Beschreibung">
            <a:extLst>
              <a:ext uri="{FF2B5EF4-FFF2-40B4-BE49-F238E27FC236}">
                <a16:creationId xmlns:a16="http://schemas.microsoft.com/office/drawing/2014/main" id="{EA393B93-850F-2048-B2FC-341B3BEDDA6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2822" y="10118629"/>
            <a:ext cx="1689662" cy="808202"/>
          </a:xfrm>
          <a:prstGeom prst="rect">
            <a:avLst/>
          </a:prstGeom>
        </p:spPr>
      </p:pic>
      <p:pic>
        <p:nvPicPr>
          <p:cNvPr id="71" name="Grafik 70" descr="Ein Bild, das ClipArt enthält.&#10;&#10;Automatisch generierte Beschreibung">
            <a:extLst>
              <a:ext uri="{FF2B5EF4-FFF2-40B4-BE49-F238E27FC236}">
                <a16:creationId xmlns:a16="http://schemas.microsoft.com/office/drawing/2014/main" id="{FD9A588C-97DA-B14F-BB43-D2BFD5C7EB6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57476" y="10035626"/>
            <a:ext cx="1552292" cy="808202"/>
          </a:xfrm>
          <a:prstGeom prst="rect">
            <a:avLst/>
          </a:prstGeom>
        </p:spPr>
      </p:pic>
      <p:pic>
        <p:nvPicPr>
          <p:cNvPr id="3" name="Grafik 2" descr="Ein Bild, das Blume enthält.&#10;&#10;Automatisch generierte Beschreibung">
            <a:extLst>
              <a:ext uri="{FF2B5EF4-FFF2-40B4-BE49-F238E27FC236}">
                <a16:creationId xmlns:a16="http://schemas.microsoft.com/office/drawing/2014/main" id="{6F11BF6B-516B-456E-A35A-7720ED22462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1404" y="9855268"/>
            <a:ext cx="1705619" cy="170561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E6FA9C2-0373-4958-906C-31EE8F44298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28104" y="9561874"/>
            <a:ext cx="1730290" cy="1733183"/>
          </a:xfrm>
          <a:prstGeom prst="rect">
            <a:avLst/>
          </a:prstGeom>
        </p:spPr>
      </p:pic>
      <p:pic>
        <p:nvPicPr>
          <p:cNvPr id="6" name="Grafik 5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B8D23ACE-FF64-49D8-9483-45CC6385D70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5896" y="9560779"/>
            <a:ext cx="1754962" cy="175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8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19441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– </a:t>
            </a:r>
            <a:r>
              <a:rPr lang="de-DE" sz="9600" dirty="0" err="1"/>
              <a:t>Product</a:t>
            </a:r>
            <a:r>
              <a:rPr lang="de-DE" sz="9600" dirty="0"/>
              <a:t> </a:t>
            </a:r>
            <a:r>
              <a:rPr lang="de-DE" sz="9600" dirty="0" err="1"/>
              <a:t>Category</a:t>
            </a:r>
            <a:endParaRPr lang="de-DE" sz="9600" dirty="0"/>
          </a:p>
        </p:txBody>
      </p:sp>
    </p:spTree>
    <p:extLst>
      <p:ext uri="{BB962C8B-B14F-4D97-AF65-F5344CB8AC3E}">
        <p14:creationId xmlns:p14="http://schemas.microsoft.com/office/powerpoint/2010/main" val="2240483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0">
            <a:extLst>
              <a:ext uri="{FF2B5EF4-FFF2-40B4-BE49-F238E27FC236}">
                <a16:creationId xmlns:a16="http://schemas.microsoft.com/office/drawing/2014/main" id="{60F4DD20-EAC0-4BF8-944C-A68FFB92F3BD}"/>
              </a:ext>
            </a:extLst>
          </p:cNvPr>
          <p:cNvSpPr/>
          <p:nvPr/>
        </p:nvSpPr>
        <p:spPr>
          <a:xfrm>
            <a:off x="83804" y="1025352"/>
            <a:ext cx="242163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b="1" dirty="0" err="1">
                <a:solidFill>
                  <a:srgbClr val="FFFFFF"/>
                </a:solidFill>
                <a:latin typeface="Memphis LT Std Medium" panose="02060603020205020403" pitchFamily="18" charset="0"/>
              </a:rPr>
              <a:t>Flowpacks</a:t>
            </a:r>
            <a:r>
              <a:rPr lang="de-DE" b="1" dirty="0">
                <a:solidFill>
                  <a:srgbClr val="FFFFFF"/>
                </a:solidFill>
                <a:latin typeface="Memphis LT Std Medium" panose="02060603020205020403" pitchFamily="18" charset="0"/>
              </a:rPr>
              <a:t> </a:t>
            </a:r>
          </a:p>
          <a:p>
            <a:pPr algn="ctr"/>
            <a:r>
              <a:rPr lang="de-DE" dirty="0">
                <a:solidFill>
                  <a:srgbClr val="FFFFFF"/>
                </a:solidFill>
                <a:latin typeface="Memphis LT Std Medium" panose="02060603020205020403" pitchFamily="18" charset="0"/>
              </a:rPr>
              <a:t>Premium Streuartikel mit Aufmerksamkeits-Garantie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93A7AD57-C1C7-4E0F-B235-B9687C6BCA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7664" y="5825952"/>
            <a:ext cx="735259" cy="2172105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BEFDD9FF-71AC-4077-B1C4-1B324468FE1A}"/>
              </a:ext>
            </a:extLst>
          </p:cNvPr>
          <p:cNvGrpSpPr/>
          <p:nvPr/>
        </p:nvGrpSpPr>
        <p:grpSpPr>
          <a:xfrm>
            <a:off x="1174776" y="3905672"/>
            <a:ext cx="6344022" cy="3910853"/>
            <a:chOff x="1385317" y="4350199"/>
            <a:chExt cx="6621778" cy="3793322"/>
          </a:xfrm>
        </p:grpSpPr>
        <p:pic>
          <p:nvPicPr>
            <p:cNvPr id="15" name="Grafik 14" descr="Ein Bild, das Tisch, sitzend, Essen enthält.&#10;&#10;Automatisch generierte Beschreibung">
              <a:extLst>
                <a:ext uri="{FF2B5EF4-FFF2-40B4-BE49-F238E27FC236}">
                  <a16:creationId xmlns:a16="http://schemas.microsoft.com/office/drawing/2014/main" id="{8C410F3E-DA43-4260-8E8C-EF2FA0C75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30985">
              <a:off x="1385317" y="5045639"/>
              <a:ext cx="2581699" cy="2853222"/>
            </a:xfrm>
            <a:prstGeom prst="rect">
              <a:avLst/>
            </a:prstGeom>
          </p:spPr>
        </p:pic>
        <p:pic>
          <p:nvPicPr>
            <p:cNvPr id="4" name="Grafik 3" descr="Ein Bild, das Schild, Tisch, Essen enthält.&#10;&#10;Automatisch generierte Beschreibung">
              <a:extLst>
                <a:ext uri="{FF2B5EF4-FFF2-40B4-BE49-F238E27FC236}">
                  <a16:creationId xmlns:a16="http://schemas.microsoft.com/office/drawing/2014/main" id="{152D5181-870D-40A8-A45D-2409F8BBA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77391">
              <a:off x="4733212" y="5196489"/>
              <a:ext cx="3273883" cy="2947032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F9601B19-F3B4-4DBC-AB20-2AA87387E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0556" y="4350199"/>
              <a:ext cx="2582627" cy="2933708"/>
            </a:xfrm>
            <a:prstGeom prst="rect">
              <a:avLst/>
            </a:prstGeom>
          </p:spPr>
        </p:pic>
      </p:grpSp>
      <p:sp>
        <p:nvSpPr>
          <p:cNvPr id="36" name="Textfeld 35">
            <a:extLst>
              <a:ext uri="{FF2B5EF4-FFF2-40B4-BE49-F238E27FC236}">
                <a16:creationId xmlns:a16="http://schemas.microsoft.com/office/drawing/2014/main" id="{464129AC-1797-4AFD-AC66-6C115FE183F2}"/>
              </a:ext>
            </a:extLst>
          </p:cNvPr>
          <p:cNvSpPr txBox="1"/>
          <p:nvPr/>
        </p:nvSpPr>
        <p:spPr>
          <a:xfrm flipH="1">
            <a:off x="1750838" y="8351004"/>
            <a:ext cx="5040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Mini </a:t>
            </a:r>
            <a:r>
              <a:rPr lang="de-DE" sz="2800" dirty="0" err="1">
                <a:solidFill>
                  <a:schemeClr val="bg1"/>
                </a:solidFill>
              </a:rPr>
              <a:t>Flowpacks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FE71731-DAA2-4913-9DF7-8F5B87C85252}"/>
              </a:ext>
            </a:extLst>
          </p:cNvPr>
          <p:cNvSpPr txBox="1"/>
          <p:nvPr/>
        </p:nvSpPr>
        <p:spPr>
          <a:xfrm>
            <a:off x="1534816" y="9415916"/>
            <a:ext cx="5301451" cy="2200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ab </a:t>
            </a:r>
            <a:r>
              <a:rPr lang="de-DE" sz="2700" b="1" dirty="0">
                <a:solidFill>
                  <a:schemeClr val="accent2">
                    <a:lumMod val="75000"/>
                  </a:schemeClr>
                </a:solidFill>
              </a:rPr>
              <a:t>0,29 €</a:t>
            </a:r>
            <a:endParaRPr lang="de-DE" sz="10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vollflächig bedruckte Folie mit </a:t>
            </a: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Ihrem Design (ab 5.000 Stück)</a:t>
            </a: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Grafik 10" descr="Ein Bild, das Text enthält.&#10;&#10;Mit hoher Zuverlässigkeit generierte Beschreibung">
            <a:extLst>
              <a:ext uri="{FF2B5EF4-FFF2-40B4-BE49-F238E27FC236}">
                <a16:creationId xmlns:a16="http://schemas.microsoft.com/office/drawing/2014/main" id="{47B9C407-F64C-4B1D-A112-14FF5841415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1720" y="3689648"/>
            <a:ext cx="5281354" cy="4388806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F648C94C-A09D-4F8A-9C62-8D56831E18E0}"/>
              </a:ext>
            </a:extLst>
          </p:cNvPr>
          <p:cNvSpPr txBox="1"/>
          <p:nvPr/>
        </p:nvSpPr>
        <p:spPr>
          <a:xfrm flipH="1">
            <a:off x="9671718" y="8351004"/>
            <a:ext cx="5040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Premium </a:t>
            </a:r>
            <a:r>
              <a:rPr lang="de-DE" sz="2800" dirty="0" err="1">
                <a:solidFill>
                  <a:schemeClr val="bg1"/>
                </a:solidFill>
              </a:rPr>
              <a:t>Flowpacks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CBBEADC-382A-44D0-83D4-07C7849F1568}"/>
              </a:ext>
            </a:extLst>
          </p:cNvPr>
          <p:cNvSpPr txBox="1"/>
          <p:nvPr/>
        </p:nvSpPr>
        <p:spPr>
          <a:xfrm>
            <a:off x="9449140" y="9415916"/>
            <a:ext cx="5301451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ab </a:t>
            </a:r>
            <a:r>
              <a:rPr lang="de-DE" sz="2700" b="1" dirty="0">
                <a:solidFill>
                  <a:schemeClr val="accent2">
                    <a:lumMod val="75000"/>
                  </a:schemeClr>
                </a:solidFill>
              </a:rPr>
              <a:t>0,99 € </a:t>
            </a: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mit Ihrem Etikett (ab 250 Stück) </a:t>
            </a:r>
          </a:p>
          <a:p>
            <a:endParaRPr lang="de-DE" sz="27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ab </a:t>
            </a:r>
            <a:r>
              <a:rPr lang="de-DE" sz="2700" b="1" dirty="0">
                <a:solidFill>
                  <a:schemeClr val="accent2">
                    <a:lumMod val="75000"/>
                  </a:schemeClr>
                </a:solidFill>
              </a:rPr>
              <a:t>0,85 € </a:t>
            </a: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vollflächig bedruckte Folie mit </a:t>
            </a: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Ihrem Design (ab 3.500 Stück)</a:t>
            </a: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146FE7C7-C6E9-45E8-BA2E-46209BA7E1F1}"/>
              </a:ext>
            </a:extLst>
          </p:cNvPr>
          <p:cNvGrpSpPr/>
          <p:nvPr/>
        </p:nvGrpSpPr>
        <p:grpSpPr>
          <a:xfrm>
            <a:off x="17448584" y="3545632"/>
            <a:ext cx="5607041" cy="4510356"/>
            <a:chOff x="17316382" y="3338441"/>
            <a:chExt cx="6538382" cy="5404063"/>
          </a:xfrm>
        </p:grpSpPr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C2C6DD97-1701-469C-A8CC-82D9BD41B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16382" y="3629609"/>
              <a:ext cx="3209190" cy="4885748"/>
            </a:xfrm>
            <a:prstGeom prst="rect">
              <a:avLst/>
            </a:prstGeom>
          </p:spPr>
        </p:pic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683271FC-FB69-4D88-9542-C6ECC758B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54835">
              <a:off x="19525934" y="3338441"/>
              <a:ext cx="4328830" cy="5404063"/>
            </a:xfrm>
            <a:prstGeom prst="rect">
              <a:avLst/>
            </a:prstGeom>
          </p:spPr>
        </p:pic>
      </p:grpSp>
      <p:sp>
        <p:nvSpPr>
          <p:cNvPr id="42" name="Textfeld 41">
            <a:extLst>
              <a:ext uri="{FF2B5EF4-FFF2-40B4-BE49-F238E27FC236}">
                <a16:creationId xmlns:a16="http://schemas.microsoft.com/office/drawing/2014/main" id="{1986BC82-9CD8-4EB3-8688-BAA701D2CD0F}"/>
              </a:ext>
            </a:extLst>
          </p:cNvPr>
          <p:cNvSpPr txBox="1"/>
          <p:nvPr/>
        </p:nvSpPr>
        <p:spPr>
          <a:xfrm flipH="1">
            <a:off x="17592598" y="8351004"/>
            <a:ext cx="5040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XXL </a:t>
            </a:r>
            <a:r>
              <a:rPr lang="de-DE" sz="2800" dirty="0" err="1">
                <a:solidFill>
                  <a:schemeClr val="bg1"/>
                </a:solidFill>
              </a:rPr>
              <a:t>Flowpacks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AA28F200-C441-48D9-85E2-3C168D4FAD32}"/>
              </a:ext>
            </a:extLst>
          </p:cNvPr>
          <p:cNvSpPr txBox="1"/>
          <p:nvPr/>
        </p:nvSpPr>
        <p:spPr>
          <a:xfrm>
            <a:off x="17363465" y="9415916"/>
            <a:ext cx="6349815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ab </a:t>
            </a:r>
            <a:r>
              <a:rPr lang="de-DE" sz="2700" b="1" dirty="0">
                <a:solidFill>
                  <a:schemeClr val="accent2">
                    <a:lumMod val="75000"/>
                  </a:schemeClr>
                </a:solidFill>
              </a:rPr>
              <a:t>0,85 €</a:t>
            </a:r>
            <a:endParaRPr lang="de-DE" sz="10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vollflächig bedruckte Folie mit Ihrem </a:t>
            </a:r>
          </a:p>
          <a:p>
            <a:r>
              <a:rPr lang="de-DE" sz="2700" dirty="0">
                <a:solidFill>
                  <a:schemeClr val="accent2">
                    <a:lumMod val="75000"/>
                  </a:schemeClr>
                </a:solidFill>
              </a:rPr>
              <a:t>Design (ab 5.000 Stück)</a:t>
            </a:r>
          </a:p>
          <a:p>
            <a:endParaRPr lang="de-DE" sz="10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de-DE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20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B44DCBB5-9B2D-469C-979A-BEB26B1E37D9}"/>
              </a:ext>
            </a:extLst>
          </p:cNvPr>
          <p:cNvSpPr txBox="1"/>
          <p:nvPr/>
        </p:nvSpPr>
        <p:spPr>
          <a:xfrm>
            <a:off x="1175658" y="746450"/>
            <a:ext cx="19441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dirty="0"/>
              <a:t>2. </a:t>
            </a:r>
            <a:r>
              <a:rPr lang="de-DE" sz="9600" dirty="0" err="1"/>
              <a:t>Powepoint</a:t>
            </a:r>
            <a:r>
              <a:rPr lang="de-DE" sz="9600" dirty="0"/>
              <a:t> – </a:t>
            </a:r>
            <a:r>
              <a:rPr lang="de-DE" sz="9600" dirty="0" err="1"/>
              <a:t>Product</a:t>
            </a:r>
            <a:endParaRPr lang="de-DE" sz="9600" dirty="0"/>
          </a:p>
        </p:txBody>
      </p:sp>
    </p:spTree>
    <p:extLst>
      <p:ext uri="{BB962C8B-B14F-4D97-AF65-F5344CB8AC3E}">
        <p14:creationId xmlns:p14="http://schemas.microsoft.com/office/powerpoint/2010/main" val="362956510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WELLNUSS">
      <a:dk1>
        <a:sysClr val="windowText" lastClr="000000"/>
      </a:dk1>
      <a:lt1>
        <a:srgbClr val="F7F3F3"/>
      </a:lt1>
      <a:dk2>
        <a:srgbClr val="44546A"/>
      </a:dk2>
      <a:lt2>
        <a:srgbClr val="ECE8E4"/>
      </a:lt2>
      <a:accent1>
        <a:srgbClr val="C9AD7F"/>
      </a:accent1>
      <a:accent2>
        <a:srgbClr val="9D7432"/>
      </a:accent2>
      <a:accent3>
        <a:srgbClr val="878684"/>
      </a:accent3>
      <a:accent4>
        <a:srgbClr val="9D7496"/>
      </a:accent4>
      <a:accent5>
        <a:srgbClr val="743C34"/>
      </a:accent5>
      <a:accent6>
        <a:srgbClr val="63BB02"/>
      </a:accent6>
      <a:hlink>
        <a:srgbClr val="0563C1"/>
      </a:hlink>
      <a:folHlink>
        <a:srgbClr val="954F72"/>
      </a:folHlink>
    </a:clrScheme>
    <a:fontScheme name="Memphis LT STD">
      <a:majorFont>
        <a:latin typeface="Memphis LT Std Bold"/>
        <a:ea typeface=""/>
        <a:cs typeface=""/>
      </a:majorFont>
      <a:minorFont>
        <a:latin typeface="Memphis LT Std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6_Custom Design">
  <a:themeElements>
    <a:clrScheme name="WELLNUSS">
      <a:dk1>
        <a:sysClr val="windowText" lastClr="000000"/>
      </a:dk1>
      <a:lt1>
        <a:srgbClr val="F7F3F3"/>
      </a:lt1>
      <a:dk2>
        <a:srgbClr val="44546A"/>
      </a:dk2>
      <a:lt2>
        <a:srgbClr val="ECE8E4"/>
      </a:lt2>
      <a:accent1>
        <a:srgbClr val="C9AD7F"/>
      </a:accent1>
      <a:accent2>
        <a:srgbClr val="9D7432"/>
      </a:accent2>
      <a:accent3>
        <a:srgbClr val="878684"/>
      </a:accent3>
      <a:accent4>
        <a:srgbClr val="9D7496"/>
      </a:accent4>
      <a:accent5>
        <a:srgbClr val="743C34"/>
      </a:accent5>
      <a:accent6>
        <a:srgbClr val="63BB02"/>
      </a:accent6>
      <a:hlink>
        <a:srgbClr val="0563C1"/>
      </a:hlink>
      <a:folHlink>
        <a:srgbClr val="954F72"/>
      </a:folHlink>
    </a:clrScheme>
    <a:fontScheme name="Memphis LT STD">
      <a:majorFont>
        <a:latin typeface="Memphis LT Std Bold"/>
        <a:ea typeface=""/>
        <a:cs typeface=""/>
      </a:majorFont>
      <a:minorFont>
        <a:latin typeface="Memphis LT Std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WELLNUSS">
      <a:dk1>
        <a:sysClr val="windowText" lastClr="000000"/>
      </a:dk1>
      <a:lt1>
        <a:srgbClr val="F7F3F3"/>
      </a:lt1>
      <a:dk2>
        <a:srgbClr val="44546A"/>
      </a:dk2>
      <a:lt2>
        <a:srgbClr val="ECE8E4"/>
      </a:lt2>
      <a:accent1>
        <a:srgbClr val="C9AD7F"/>
      </a:accent1>
      <a:accent2>
        <a:srgbClr val="9D7432"/>
      </a:accent2>
      <a:accent3>
        <a:srgbClr val="878684"/>
      </a:accent3>
      <a:accent4>
        <a:srgbClr val="9D7496"/>
      </a:accent4>
      <a:accent5>
        <a:srgbClr val="743C34"/>
      </a:accent5>
      <a:accent6>
        <a:srgbClr val="63BB02"/>
      </a:accent6>
      <a:hlink>
        <a:srgbClr val="0563C1"/>
      </a:hlink>
      <a:folHlink>
        <a:srgbClr val="954F72"/>
      </a:folHlink>
    </a:clrScheme>
    <a:fontScheme name="Memphis LT STD">
      <a:majorFont>
        <a:latin typeface="Memphis LT Std Bold"/>
        <a:ea typeface=""/>
        <a:cs typeface=""/>
      </a:majorFont>
      <a:minorFont>
        <a:latin typeface="Memphis LT Std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/>
        </a:defPPr>
      </a:lstStyle>
    </a:sp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WELLNUSS">
      <a:dk1>
        <a:sysClr val="windowText" lastClr="000000"/>
      </a:dk1>
      <a:lt1>
        <a:srgbClr val="F7F3F3"/>
      </a:lt1>
      <a:dk2>
        <a:srgbClr val="44546A"/>
      </a:dk2>
      <a:lt2>
        <a:srgbClr val="ECE8E4"/>
      </a:lt2>
      <a:accent1>
        <a:srgbClr val="C9AD7F"/>
      </a:accent1>
      <a:accent2>
        <a:srgbClr val="9D7432"/>
      </a:accent2>
      <a:accent3>
        <a:srgbClr val="878684"/>
      </a:accent3>
      <a:accent4>
        <a:srgbClr val="9D7496"/>
      </a:accent4>
      <a:accent5>
        <a:srgbClr val="743C34"/>
      </a:accent5>
      <a:accent6>
        <a:srgbClr val="63BB02"/>
      </a:accent6>
      <a:hlink>
        <a:srgbClr val="0563C1"/>
      </a:hlink>
      <a:folHlink>
        <a:srgbClr val="954F72"/>
      </a:folHlink>
    </a:clrScheme>
    <a:fontScheme name="Memphis LT STD">
      <a:majorFont>
        <a:latin typeface="Memphis LT Std Bold"/>
        <a:ea typeface=""/>
        <a:cs typeface=""/>
      </a:majorFont>
      <a:minorFont>
        <a:latin typeface="Memphis LT Std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/>
        </a:defPPr>
      </a:lstStyle>
    </a:spDef>
  </a:objectDefaults>
  <a:extraClrSchemeLst/>
</a:theme>
</file>

<file path=ppt/theme/theme5.xml><?xml version="1.0" encoding="utf-8"?>
<a:theme xmlns:a="http://schemas.openxmlformats.org/drawingml/2006/main" name="4_Custom Design">
  <a:themeElements>
    <a:clrScheme name="WELLNUSS">
      <a:dk1>
        <a:sysClr val="windowText" lastClr="000000"/>
      </a:dk1>
      <a:lt1>
        <a:srgbClr val="F7F3F3"/>
      </a:lt1>
      <a:dk2>
        <a:srgbClr val="44546A"/>
      </a:dk2>
      <a:lt2>
        <a:srgbClr val="ECE8E4"/>
      </a:lt2>
      <a:accent1>
        <a:srgbClr val="C9AD7F"/>
      </a:accent1>
      <a:accent2>
        <a:srgbClr val="9D7432"/>
      </a:accent2>
      <a:accent3>
        <a:srgbClr val="878684"/>
      </a:accent3>
      <a:accent4>
        <a:srgbClr val="9D7496"/>
      </a:accent4>
      <a:accent5>
        <a:srgbClr val="743C34"/>
      </a:accent5>
      <a:accent6>
        <a:srgbClr val="63BB02"/>
      </a:accent6>
      <a:hlink>
        <a:srgbClr val="0563C1"/>
      </a:hlink>
      <a:folHlink>
        <a:srgbClr val="954F72"/>
      </a:folHlink>
    </a:clrScheme>
    <a:fontScheme name="Memphis LT STD">
      <a:majorFont>
        <a:latin typeface="Memphis LT Std Bold"/>
        <a:ea typeface=""/>
        <a:cs typeface=""/>
      </a:majorFont>
      <a:minorFont>
        <a:latin typeface="Memphis LT Std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/>
        </a:defPPr>
      </a:lstStyle>
    </a:sp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WELLNUSS">
      <a:dk1>
        <a:sysClr val="windowText" lastClr="000000"/>
      </a:dk1>
      <a:lt1>
        <a:srgbClr val="F7F3F3"/>
      </a:lt1>
      <a:dk2>
        <a:srgbClr val="44546A"/>
      </a:dk2>
      <a:lt2>
        <a:srgbClr val="ECE8E4"/>
      </a:lt2>
      <a:accent1>
        <a:srgbClr val="C9AD7F"/>
      </a:accent1>
      <a:accent2>
        <a:srgbClr val="9D7432"/>
      </a:accent2>
      <a:accent3>
        <a:srgbClr val="878684"/>
      </a:accent3>
      <a:accent4>
        <a:srgbClr val="9D7496"/>
      </a:accent4>
      <a:accent5>
        <a:srgbClr val="743C34"/>
      </a:accent5>
      <a:accent6>
        <a:srgbClr val="63BB02"/>
      </a:accent6>
      <a:hlink>
        <a:srgbClr val="0563C1"/>
      </a:hlink>
      <a:folHlink>
        <a:srgbClr val="954F72"/>
      </a:folHlink>
    </a:clrScheme>
    <a:fontScheme name="Memphis LT STD">
      <a:majorFont>
        <a:latin typeface="Memphis LT Std Bold"/>
        <a:ea typeface=""/>
        <a:cs typeface=""/>
      </a:majorFont>
      <a:minorFont>
        <a:latin typeface="Memphis LT Std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/>
        </a:defPPr>
      </a:lstStyle>
    </a:sp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599</Words>
  <Application>Microsoft Office PowerPoint</Application>
  <PresentationFormat>Benutzerdefiniert</PresentationFormat>
  <Paragraphs>105</Paragraphs>
  <Slides>16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6</vt:i4>
      </vt:variant>
      <vt:variant>
        <vt:lpstr>Folientitel</vt:lpstr>
      </vt:variant>
      <vt:variant>
        <vt:i4>16</vt:i4>
      </vt:variant>
    </vt:vector>
  </HeadingPairs>
  <TitlesOfParts>
    <vt:vector size="28" baseType="lpstr">
      <vt:lpstr>Arial</vt:lpstr>
      <vt:lpstr>Wingdings</vt:lpstr>
      <vt:lpstr>Memphis LT Std Bold</vt:lpstr>
      <vt:lpstr>Source Sans Pro</vt:lpstr>
      <vt:lpstr>Calibri</vt:lpstr>
      <vt:lpstr>Memphis LT Std Medium</vt:lpstr>
      <vt:lpstr>1_Custom Design</vt:lpstr>
      <vt:lpstr>6_Custom Design</vt:lpstr>
      <vt:lpstr>2_Custom Design</vt:lpstr>
      <vt:lpstr>3_Custom Design</vt:lpstr>
      <vt:lpstr>4_Custom Design</vt:lpstr>
      <vt:lpstr>5_Custom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>wellnuss Premium Snacks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wellnuss Premium Snacks</dc:title>
  <dc:creator>wellnuss Premium Snacks</dc:creator>
  <cp:keywords/>
  <cp:lastModifiedBy>Achim Stephan</cp:lastModifiedBy>
  <cp:revision>2172</cp:revision>
  <cp:lastPrinted>2021-03-30T08:50:28Z</cp:lastPrinted>
  <dcterms:created xsi:type="dcterms:W3CDTF">2014-09-22T13:21:00Z</dcterms:created>
  <dcterms:modified xsi:type="dcterms:W3CDTF">2021-05-11T12:13:15Z</dcterms:modified>
</cp:coreProperties>
</file>